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81" r:id="rId3"/>
    <p:sldId id="297" r:id="rId4"/>
    <p:sldId id="282" r:id="rId5"/>
    <p:sldId id="296" r:id="rId6"/>
    <p:sldId id="284" r:id="rId7"/>
    <p:sldId id="283" r:id="rId8"/>
    <p:sldId id="285" r:id="rId9"/>
    <p:sldId id="286" r:id="rId10"/>
    <p:sldId id="289" r:id="rId11"/>
    <p:sldId id="294" r:id="rId12"/>
    <p:sldId id="298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2A82"/>
    <a:srgbClr val="682568"/>
    <a:srgbClr val="CC99FF"/>
    <a:srgbClr val="6B276B"/>
    <a:srgbClr val="7D1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981B1-C379-4618-94CC-BAC78B6427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22F7-5B3D-43BA-9701-724C3E73014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703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6ABD0-8214-4EDD-A8A2-63ADA3A0EE0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28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22554F-C863-40D0-C8B3-50AF2F72C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E854155-8985-C031-71DE-EAB1796C9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3F6850-FDBE-7915-7242-F3F41161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8A7CF8-3133-F17C-FF4F-EF88F5E5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47084D-959F-81B2-EE31-5635028F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269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9612C4-4880-E8F8-572B-E18502EE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C540EE-0A46-43AF-93C7-EF35C34FE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2AB2180-6045-CB3C-7B07-62922E19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072811F-7D8D-3D09-F9C6-29C6397D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F1CE9E-CBE4-3A9C-689E-C634802F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61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F636B7E-35B8-62D4-9040-1B9B80331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D85DDB4-2296-21DE-FD66-975DEB801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6E4194-D967-0800-C2A5-3235A3EE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42B6F2-3A2E-2857-B575-8C61DBC4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74F8F10-A2D1-A905-7CD8-982EF530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189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160AA1-1D33-09C6-9A46-FBA2728C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2E0A2F-4157-0455-5ECD-F6AB9E24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0A1A89-6155-E8F2-F623-192DC632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CAAB98-803E-F6B6-D125-1167588E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9723F26-0CCF-7A3F-FA48-8D7AA0E0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809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4F0FF2-8A99-B042-F55B-7B04FE70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2FDE59-0271-C8A9-BE94-64C8257A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74FC0F4-4A7A-97F6-2C1F-E692782A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A318B0-AB98-4809-321F-D4FC7C1C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DFED9FB-7641-7D7E-529C-FADC4967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916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CCF301-2307-D237-67DC-14314AC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DCFEE9-0F08-C60E-66E8-E30DEBFB6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54D0BC4-978C-2342-3350-9ECA64585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AC9F0C1-6A92-6F1D-4793-906E5B19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BF2BFF6-68D3-88C6-C56C-F8BB8393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2E3C50-0E87-D63A-D8F9-85929CA1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63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2CD4C2-7F7A-E911-6279-DA4153D3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78DB35C-EC94-1A08-742B-6E3C59D6C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C873420-3798-1B17-D641-89C563B7E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9467271-1BFB-D108-B008-390DBB364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E04D4EA-5ABB-1FF4-A7E4-00D1CDFB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FDCAE84-3FD4-6C14-31DD-B0B74789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96FFF17-6720-3A8E-1B31-96AA71EF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CD4E72E-2B9A-C8D1-FBDD-C9F874F6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450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EF814C-1A1A-4BB3-5B95-634FFC87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BD9C532-C69B-6136-2A00-E70EEC24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71B09A-2424-BC16-7B54-5D8729D9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70408EA-1826-486F-0FD9-8B2DF988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199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93E2FF8-6569-6F90-8BAC-7E38FC7B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66F533-08FC-AD16-4BC6-FA9F156D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897B97F-1AE3-4AA9-42FC-DB2C30B5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901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5F0740-F19E-1CC7-FF9B-FDC194F8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9384E6-5CD9-BCE8-FD60-BB4BB7DD9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0E28059-D4AA-AD88-03EB-B6ECEA015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CE737C0-5DBF-363D-E05A-B4B5EB2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1699A8E-8EA4-E3FE-CD1D-D0D74986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D8489D-D462-729B-4AAC-28B23353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86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0BC50-87B2-9795-937D-4EB13DE6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906F41D-319E-75CF-62DE-D1E534311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3F59A8-9B7C-1DE5-C4F4-7E1C7ABA6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A2D1669-2D31-B51E-B637-509EE944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DECAAD-D328-799F-113C-BA6C661A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03B08B-2C66-557E-FDE9-0402AEFA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125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3A67B46-E514-A371-F43B-91DCDB6F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6C26844-E1A3-4B14-99B9-D1C66CF46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394CB2-B09D-BBB8-D49E-23CEB41C1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7BDE1-3E4C-4444-AE97-E3C31223F92F}" type="datetimeFigureOut">
              <a:rPr lang="tr-TR" smtClean="0"/>
              <a:t>4.10.2024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C8AB801-176D-36CE-296D-4CF7BC9C6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8B83BF-81CF-8E6F-1C5E-A119A1C41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A39D-645C-4E4D-A343-D1F61F20E0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560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9.png"/><Relationship Id="rId18" Type="http://schemas.openxmlformats.org/officeDocument/2006/relationships/image" Target="../media/image55.png"/><Relationship Id="rId3" Type="http://schemas.openxmlformats.org/officeDocument/2006/relationships/image" Target="../media/image5.svg"/><Relationship Id="rId21" Type="http://schemas.openxmlformats.org/officeDocument/2006/relationships/image" Target="../media/image58.png"/><Relationship Id="rId7" Type="http://schemas.openxmlformats.org/officeDocument/2006/relationships/image" Target="../media/image16.png"/><Relationship Id="rId12" Type="http://schemas.openxmlformats.org/officeDocument/2006/relationships/image" Target="../media/image45.svg"/><Relationship Id="rId17" Type="http://schemas.openxmlformats.org/officeDocument/2006/relationships/image" Target="../media/image54.svg"/><Relationship Id="rId2" Type="http://schemas.openxmlformats.org/officeDocument/2006/relationships/image" Target="../media/image4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png"/><Relationship Id="rId5" Type="http://schemas.openxmlformats.org/officeDocument/2006/relationships/image" Target="../media/image12.png"/><Relationship Id="rId15" Type="http://schemas.openxmlformats.org/officeDocument/2006/relationships/image" Target="../media/image52.png"/><Relationship Id="rId10" Type="http://schemas.openxmlformats.org/officeDocument/2006/relationships/image" Target="../media/image20.svg"/><Relationship Id="rId19" Type="http://schemas.openxmlformats.org/officeDocument/2006/relationships/image" Target="../media/image56.sv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50.svg"/><Relationship Id="rId22" Type="http://schemas.openxmlformats.org/officeDocument/2006/relationships/image" Target="../media/image5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image" Target="../media/image5.svg"/><Relationship Id="rId21" Type="http://schemas.openxmlformats.org/officeDocument/2006/relationships/image" Target="../media/image30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45.svg"/><Relationship Id="rId25" Type="http://schemas.openxmlformats.org/officeDocument/2006/relationships/image" Target="../media/image63.svg"/><Relationship Id="rId2" Type="http://schemas.openxmlformats.org/officeDocument/2006/relationships/image" Target="../media/image4.png"/><Relationship Id="rId16" Type="http://schemas.openxmlformats.org/officeDocument/2006/relationships/image" Target="../media/image44.png"/><Relationship Id="rId20" Type="http://schemas.openxmlformats.org/officeDocument/2006/relationships/image" Target="../media/image29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62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23" Type="http://schemas.openxmlformats.org/officeDocument/2006/relationships/image" Target="../media/image22.svg"/><Relationship Id="rId28" Type="http://schemas.openxmlformats.org/officeDocument/2006/relationships/image" Target="../media/image66.svg"/><Relationship Id="rId10" Type="http://schemas.openxmlformats.org/officeDocument/2006/relationships/image" Target="../media/image16.png"/><Relationship Id="rId19" Type="http://schemas.openxmlformats.org/officeDocument/2006/relationships/image" Target="../media/image61.svg"/><Relationship Id="rId31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Relationship Id="rId22" Type="http://schemas.openxmlformats.org/officeDocument/2006/relationships/image" Target="../media/image21.png"/><Relationship Id="rId27" Type="http://schemas.openxmlformats.org/officeDocument/2006/relationships/image" Target="../media/image65.png"/><Relationship Id="rId30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5.svg"/><Relationship Id="rId21" Type="http://schemas.openxmlformats.org/officeDocument/2006/relationships/image" Target="../media/image26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2.sv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23" Type="http://schemas.openxmlformats.org/officeDocument/2006/relationships/image" Target="../media/image28.svg"/><Relationship Id="rId10" Type="http://schemas.openxmlformats.org/officeDocument/2006/relationships/image" Target="../media/image16.png"/><Relationship Id="rId19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30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34.svg"/><Relationship Id="rId3" Type="http://schemas.openxmlformats.org/officeDocument/2006/relationships/image" Target="../media/image5.svg"/><Relationship Id="rId21" Type="http://schemas.openxmlformats.org/officeDocument/2006/relationships/image" Target="../media/image37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16.png"/><Relationship Id="rId19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svg"/><Relationship Id="rId18" Type="http://schemas.openxmlformats.org/officeDocument/2006/relationships/image" Target="../media/image44.png"/><Relationship Id="rId3" Type="http://schemas.openxmlformats.org/officeDocument/2006/relationships/image" Target="../media/image5.svg"/><Relationship Id="rId21" Type="http://schemas.openxmlformats.org/officeDocument/2006/relationships/image" Target="../media/image30.sv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17" Type="http://schemas.openxmlformats.org/officeDocument/2006/relationships/image" Target="../media/image43.svg"/><Relationship Id="rId2" Type="http://schemas.openxmlformats.org/officeDocument/2006/relationships/image" Target="../media/image4.png"/><Relationship Id="rId16" Type="http://schemas.openxmlformats.org/officeDocument/2006/relationships/image" Target="../media/image4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1.png"/><Relationship Id="rId15" Type="http://schemas.openxmlformats.org/officeDocument/2006/relationships/image" Target="../media/image41.svg"/><Relationship Id="rId10" Type="http://schemas.openxmlformats.org/officeDocument/2006/relationships/image" Target="../media/image19.png"/><Relationship Id="rId19" Type="http://schemas.openxmlformats.org/officeDocument/2006/relationships/image" Target="../media/image45.sv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4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12" Type="http://schemas.openxmlformats.org/officeDocument/2006/relationships/image" Target="../media/image20.svg"/><Relationship Id="rId2" Type="http://schemas.openxmlformats.org/officeDocument/2006/relationships/image" Target="../media/image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0.png"/><Relationship Id="rId18" Type="http://schemas.openxmlformats.org/officeDocument/2006/relationships/image" Target="../media/image49.pn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12" Type="http://schemas.openxmlformats.org/officeDocument/2006/relationships/image" Target="../media/image45.svg"/><Relationship Id="rId17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47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4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20.svg"/><Relationship Id="rId19" Type="http://schemas.openxmlformats.org/officeDocument/2006/relationships/image" Target="../media/image50.sv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7CFF1FA8-AF17-4AED-A18F-25E419DA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36" y="-1185071"/>
            <a:ext cx="8311793" cy="515406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7139C9D-215A-4BBA-82E3-4C08D3009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009" y="5305425"/>
            <a:ext cx="833542" cy="140141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F5D31C1-89C4-4A8D-BE98-6740C9DF2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33" y="6550464"/>
            <a:ext cx="2474292" cy="179398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42DB1388-2780-4B69-63E7-42CC8268959C}"/>
              </a:ext>
            </a:extLst>
          </p:cNvPr>
          <p:cNvSpPr txBox="1"/>
          <p:nvPr/>
        </p:nvSpPr>
        <p:spPr>
          <a:xfrm>
            <a:off x="318449" y="4889926"/>
            <a:ext cx="110574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800" b="1" dirty="0">
                <a:ln w="0"/>
                <a:solidFill>
                  <a:srgbClr val="492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"/>
                <a:ea typeface="+mj-ea"/>
                <a:cs typeface="+mj-cs"/>
              </a:rPr>
              <a:t>MOBİL UYGULAMA</a:t>
            </a:r>
            <a:endParaRPr lang="tr-TR" b="1" dirty="0">
              <a:ln w="0"/>
              <a:solidFill>
                <a:srgbClr val="492A8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45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0"/>
            <a:ext cx="3154260" cy="5553511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pic>
        <p:nvPicPr>
          <p:cNvPr id="19" name="Grafik 18" descr="İşaretleyici">
            <a:extLst>
              <a:ext uri="{FF2B5EF4-FFF2-40B4-BE49-F238E27FC236}">
                <a16:creationId xmlns:a16="http://schemas.microsoft.com/office/drawing/2014/main" id="{E6213228-BBE2-6083-04C0-39CFF15AD0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489" y="3773631"/>
            <a:ext cx="432930" cy="432930"/>
          </a:xfrm>
          <a:prstGeom prst="rect">
            <a:avLst/>
          </a:prstGeom>
        </p:spPr>
      </p:pic>
      <p:sp>
        <p:nvSpPr>
          <p:cNvPr id="41" name="Metin kutusu 40">
            <a:extLst>
              <a:ext uri="{FF2B5EF4-FFF2-40B4-BE49-F238E27FC236}">
                <a16:creationId xmlns:a16="http://schemas.microsoft.com/office/drawing/2014/main" id="{6A54FEBD-2EFC-168D-CC18-FCCF27D2E857}"/>
              </a:ext>
            </a:extLst>
          </p:cNvPr>
          <p:cNvSpPr txBox="1"/>
          <p:nvPr/>
        </p:nvSpPr>
        <p:spPr>
          <a:xfrm>
            <a:off x="6836774" y="857237"/>
            <a:ext cx="34116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Nokta ekle butonuna basıldığında ekrana nokta bilgilerinin girileceği bir pencere gelecek. Bu pencerede nokta ek bilgisi, fotoğraf ve anket sekmeleri olacak.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7F7B9F80-FAE5-391F-5EFB-240C5B55DA53}"/>
              </a:ext>
            </a:extLst>
          </p:cNvPr>
          <p:cNvSpPr/>
          <p:nvPr/>
        </p:nvSpPr>
        <p:spPr>
          <a:xfrm flipV="1">
            <a:off x="429842" y="399313"/>
            <a:ext cx="2940888" cy="176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16150E0-B8F6-6D74-5C7C-830350F552BE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Nokta Ekleme</a:t>
            </a:r>
          </a:p>
        </p:txBody>
      </p:sp>
      <p:pic>
        <p:nvPicPr>
          <p:cNvPr id="30" name="Grafik 29" descr="Kurşun kalem">
            <a:extLst>
              <a:ext uri="{FF2B5EF4-FFF2-40B4-BE49-F238E27FC236}">
                <a16:creationId xmlns:a16="http://schemas.microsoft.com/office/drawing/2014/main" id="{2A5D058A-5FF3-8782-6571-ECF041B1B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01968" y="944190"/>
            <a:ext cx="227147" cy="227147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26A3D142-06BC-34B5-D10D-A7BD16B4AF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0117" y="2491429"/>
            <a:ext cx="2679703" cy="1055033"/>
          </a:xfrm>
          <a:prstGeom prst="rect">
            <a:avLst/>
          </a:prstGeom>
        </p:spPr>
      </p:pic>
      <p:sp>
        <p:nvSpPr>
          <p:cNvPr id="37" name="Dikdörtgen 36">
            <a:extLst>
              <a:ext uri="{FF2B5EF4-FFF2-40B4-BE49-F238E27FC236}">
                <a16:creationId xmlns:a16="http://schemas.microsoft.com/office/drawing/2014/main" id="{41750F04-A701-9C20-D3CC-A0DE5DDDDD7C}"/>
              </a:ext>
            </a:extLst>
          </p:cNvPr>
          <p:cNvSpPr/>
          <p:nvPr/>
        </p:nvSpPr>
        <p:spPr>
          <a:xfrm>
            <a:off x="1940115" y="2488234"/>
            <a:ext cx="2689706" cy="28959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6" name="Grafik 35" descr="İşaretleyici">
            <a:extLst>
              <a:ext uri="{FF2B5EF4-FFF2-40B4-BE49-F238E27FC236}">
                <a16:creationId xmlns:a16="http://schemas.microsoft.com/office/drawing/2014/main" id="{E8CA1A0D-DE10-E446-2AAA-C0A21A16D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9028" y="2472314"/>
            <a:ext cx="321433" cy="321433"/>
          </a:xfrm>
          <a:prstGeom prst="rect">
            <a:avLst/>
          </a:prstGeom>
        </p:spPr>
      </p:pic>
      <p:pic>
        <p:nvPicPr>
          <p:cNvPr id="38" name="Grafik 37" descr="Bilgi">
            <a:extLst>
              <a:ext uri="{FF2B5EF4-FFF2-40B4-BE49-F238E27FC236}">
                <a16:creationId xmlns:a16="http://schemas.microsoft.com/office/drawing/2014/main" id="{73CE757A-953F-D0DD-9FAD-EE1685ABBC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3520" y="2495251"/>
            <a:ext cx="282578" cy="282578"/>
          </a:xfrm>
          <a:prstGeom prst="rect">
            <a:avLst/>
          </a:prstGeom>
        </p:spPr>
      </p:pic>
      <p:pic>
        <p:nvPicPr>
          <p:cNvPr id="39" name="Grafik 38" descr="Kamera">
            <a:extLst>
              <a:ext uri="{FF2B5EF4-FFF2-40B4-BE49-F238E27FC236}">
                <a16:creationId xmlns:a16="http://schemas.microsoft.com/office/drawing/2014/main" id="{959D566D-68FF-42EA-A4A5-3D97F17F93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3419" y="2528198"/>
            <a:ext cx="209663" cy="209663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4B14188D-788E-F633-ED2F-2F523EBBB8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50117" y="3514928"/>
            <a:ext cx="2653347" cy="222413"/>
          </a:xfrm>
          <a:prstGeom prst="rect">
            <a:avLst/>
          </a:prstGeom>
        </p:spPr>
      </p:pic>
      <p:pic>
        <p:nvPicPr>
          <p:cNvPr id="6" name="Grafik 5" descr="Pano">
            <a:extLst>
              <a:ext uri="{FF2B5EF4-FFF2-40B4-BE49-F238E27FC236}">
                <a16:creationId xmlns:a16="http://schemas.microsoft.com/office/drawing/2014/main" id="{93EB9174-AAB6-D004-E0AF-4EBB55989B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48069" y="2505313"/>
            <a:ext cx="232548" cy="2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1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kdörtgen 31">
            <a:extLst>
              <a:ext uri="{FF2B5EF4-FFF2-40B4-BE49-F238E27FC236}">
                <a16:creationId xmlns:a16="http://schemas.microsoft.com/office/drawing/2014/main" id="{80D9BEC5-8FDC-BC17-EC9E-1A3E39DBC4E5}"/>
              </a:ext>
            </a:extLst>
          </p:cNvPr>
          <p:cNvSpPr/>
          <p:nvPr/>
        </p:nvSpPr>
        <p:spPr>
          <a:xfrm flipV="1">
            <a:off x="451277" y="399313"/>
            <a:ext cx="3681686" cy="176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716150E0-B8F6-6D74-5C7C-830350F552BE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Bölge Analizi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E19AC085-5C1F-6A4F-0948-1B16111496B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13EFE482-4685-A753-736D-43D1D172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1"/>
            <a:ext cx="3154260" cy="5507558"/>
          </a:xfrm>
          <a:prstGeom prst="rect">
            <a:avLst/>
          </a:prstGeom>
        </p:spPr>
      </p:pic>
      <p:sp>
        <p:nvSpPr>
          <p:cNvPr id="29" name="Dikdörtgen: Köşeleri Yuvarlatılmış 28">
            <a:extLst>
              <a:ext uri="{FF2B5EF4-FFF2-40B4-BE49-F238E27FC236}">
                <a16:creationId xmlns:a16="http://schemas.microsoft.com/office/drawing/2014/main" id="{2B3C21EC-BC1F-7226-02FB-FD505983CEDC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4" name="Resim 33">
            <a:extLst>
              <a:ext uri="{FF2B5EF4-FFF2-40B4-BE49-F238E27FC236}">
                <a16:creationId xmlns:a16="http://schemas.microsoft.com/office/drawing/2014/main" id="{6A63FDB0-BD22-1C3D-4BE5-EB929A6B74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1842499" y="4031475"/>
            <a:ext cx="484812" cy="49145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904FAF3-6547-7673-D0A5-BD2734D79929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7" name="Grafik 36" descr="Telsiz mikrofon">
            <a:extLst>
              <a:ext uri="{FF2B5EF4-FFF2-40B4-BE49-F238E27FC236}">
                <a16:creationId xmlns:a16="http://schemas.microsoft.com/office/drawing/2014/main" id="{4CF42946-C47F-AE54-C32C-4558AF75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pic>
        <p:nvPicPr>
          <p:cNvPr id="38" name="Grafik 37" descr="Yön">
            <a:extLst>
              <a:ext uri="{FF2B5EF4-FFF2-40B4-BE49-F238E27FC236}">
                <a16:creationId xmlns:a16="http://schemas.microsoft.com/office/drawing/2014/main" id="{B22611D5-E2D0-3EAE-0813-19822C279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5013A8A-74CD-CB51-69D3-9C017844D853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7E861C-3C13-C4F3-5F9D-645EEFFC1C2A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7839E4-44A3-CE51-8346-10BC8CFBBF1E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7" name="Resim 46">
            <a:extLst>
              <a:ext uri="{FF2B5EF4-FFF2-40B4-BE49-F238E27FC236}">
                <a16:creationId xmlns:a16="http://schemas.microsoft.com/office/drawing/2014/main" id="{7058737B-05CE-A1F9-C648-6B990E081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pic>
        <p:nvPicPr>
          <p:cNvPr id="50" name="Resim 49">
            <a:extLst>
              <a:ext uri="{FF2B5EF4-FFF2-40B4-BE49-F238E27FC236}">
                <a16:creationId xmlns:a16="http://schemas.microsoft.com/office/drawing/2014/main" id="{FB40EB94-A5AD-C46D-50AE-837C7DE4D5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68" y="5460656"/>
            <a:ext cx="279194" cy="279194"/>
          </a:xfrm>
          <a:prstGeom prst="rect">
            <a:avLst/>
          </a:prstGeom>
        </p:spPr>
      </p:pic>
      <p:sp>
        <p:nvSpPr>
          <p:cNvPr id="55" name="Dikdörtgen: Köşeleri Yuvarlatılmış 54">
            <a:extLst>
              <a:ext uri="{FF2B5EF4-FFF2-40B4-BE49-F238E27FC236}">
                <a16:creationId xmlns:a16="http://schemas.microsoft.com/office/drawing/2014/main" id="{487A9F94-ACE9-8C58-01BE-87BF5821EAAD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5" name="Metin kutusu 64">
            <a:extLst>
              <a:ext uri="{FF2B5EF4-FFF2-40B4-BE49-F238E27FC236}">
                <a16:creationId xmlns:a16="http://schemas.microsoft.com/office/drawing/2014/main" id="{7FA0B7A5-3712-8A8F-65E9-72026CF640F0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67" name="Resim 66">
            <a:extLst>
              <a:ext uri="{FF2B5EF4-FFF2-40B4-BE49-F238E27FC236}">
                <a16:creationId xmlns:a16="http://schemas.microsoft.com/office/drawing/2014/main" id="{D012950D-4026-4FBE-8F44-386CAFEC47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69" name="Grafik 68" descr="Büyüteç">
            <a:extLst>
              <a:ext uri="{FF2B5EF4-FFF2-40B4-BE49-F238E27FC236}">
                <a16:creationId xmlns:a16="http://schemas.microsoft.com/office/drawing/2014/main" id="{1AB2E4F5-FAD6-C7DC-5A18-35E0099D28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sp>
        <p:nvSpPr>
          <p:cNvPr id="70" name="Dikdörtgen 69">
            <a:extLst>
              <a:ext uri="{FF2B5EF4-FFF2-40B4-BE49-F238E27FC236}">
                <a16:creationId xmlns:a16="http://schemas.microsoft.com/office/drawing/2014/main" id="{092949CB-1E69-C633-7BDF-DB9155EB001C}"/>
              </a:ext>
            </a:extLst>
          </p:cNvPr>
          <p:cNvSpPr/>
          <p:nvPr/>
        </p:nvSpPr>
        <p:spPr>
          <a:xfrm>
            <a:off x="1661436" y="899842"/>
            <a:ext cx="2292000" cy="555351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1" name="Resim 70">
            <a:extLst>
              <a:ext uri="{FF2B5EF4-FFF2-40B4-BE49-F238E27FC236}">
                <a16:creationId xmlns:a16="http://schemas.microsoft.com/office/drawing/2014/main" id="{97F5A2C8-BBE1-4008-EDA5-1DADB72368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07" y="966554"/>
            <a:ext cx="1026597" cy="342200"/>
          </a:xfrm>
          <a:prstGeom prst="rect">
            <a:avLst/>
          </a:prstGeom>
        </p:spPr>
      </p:pic>
      <p:sp>
        <p:nvSpPr>
          <p:cNvPr id="72" name="Metin kutusu 71">
            <a:extLst>
              <a:ext uri="{FF2B5EF4-FFF2-40B4-BE49-F238E27FC236}">
                <a16:creationId xmlns:a16="http://schemas.microsoft.com/office/drawing/2014/main" id="{34B02FB5-4167-AB2D-7273-2A8AFF30EC90}"/>
              </a:ext>
            </a:extLst>
          </p:cNvPr>
          <p:cNvSpPr txBox="1"/>
          <p:nvPr/>
        </p:nvSpPr>
        <p:spPr>
          <a:xfrm>
            <a:off x="2041166" y="1343283"/>
            <a:ext cx="1535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Lokasyon Analizi</a:t>
            </a:r>
          </a:p>
        </p:txBody>
      </p:sp>
      <p:sp>
        <p:nvSpPr>
          <p:cNvPr id="74" name="Metin kutusu 73">
            <a:extLst>
              <a:ext uri="{FF2B5EF4-FFF2-40B4-BE49-F238E27FC236}">
                <a16:creationId xmlns:a16="http://schemas.microsoft.com/office/drawing/2014/main" id="{5FDAC13B-F9FE-B111-FDD7-A9E467ABDF88}"/>
              </a:ext>
            </a:extLst>
          </p:cNvPr>
          <p:cNvSpPr txBox="1"/>
          <p:nvPr/>
        </p:nvSpPr>
        <p:spPr>
          <a:xfrm>
            <a:off x="2063346" y="1675537"/>
            <a:ext cx="38565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İdari Bölgeler</a:t>
            </a:r>
          </a:p>
          <a:p>
            <a:endParaRPr lang="tr-TR" dirty="0"/>
          </a:p>
          <a:p>
            <a:r>
              <a:rPr lang="tr-TR" dirty="0"/>
              <a:t>Demografik Veriler</a:t>
            </a:r>
          </a:p>
          <a:p>
            <a:endParaRPr lang="tr-TR" dirty="0"/>
          </a:p>
          <a:p>
            <a:r>
              <a:rPr lang="tr-TR" dirty="0"/>
              <a:t>Kayıtlı Analizler</a:t>
            </a:r>
          </a:p>
          <a:p>
            <a:endParaRPr lang="tr-TR" dirty="0"/>
          </a:p>
        </p:txBody>
      </p:sp>
      <p:sp>
        <p:nvSpPr>
          <p:cNvPr id="78" name="Metin kutusu 77">
            <a:extLst>
              <a:ext uri="{FF2B5EF4-FFF2-40B4-BE49-F238E27FC236}">
                <a16:creationId xmlns:a16="http://schemas.microsoft.com/office/drawing/2014/main" id="{F7967F64-51C6-C307-AB78-EAE5C14420D0}"/>
              </a:ext>
            </a:extLst>
          </p:cNvPr>
          <p:cNvSpPr txBox="1"/>
          <p:nvPr/>
        </p:nvSpPr>
        <p:spPr>
          <a:xfrm>
            <a:off x="1841529" y="6070274"/>
            <a:ext cx="1331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Ara</a:t>
            </a:r>
          </a:p>
        </p:txBody>
      </p:sp>
      <p:cxnSp>
        <p:nvCxnSpPr>
          <p:cNvPr id="81" name="Düz Ok Bağlayıcısı 80">
            <a:extLst>
              <a:ext uri="{FF2B5EF4-FFF2-40B4-BE49-F238E27FC236}">
                <a16:creationId xmlns:a16="http://schemas.microsoft.com/office/drawing/2014/main" id="{8D877446-EAA8-5ABB-EB55-357816AAE98D}"/>
              </a:ext>
            </a:extLst>
          </p:cNvPr>
          <p:cNvCxnSpPr/>
          <p:nvPr/>
        </p:nvCxnSpPr>
        <p:spPr>
          <a:xfrm>
            <a:off x="429841" y="5172637"/>
            <a:ext cx="29791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Metin kutusu 102">
            <a:extLst>
              <a:ext uri="{FF2B5EF4-FFF2-40B4-BE49-F238E27FC236}">
                <a16:creationId xmlns:a16="http://schemas.microsoft.com/office/drawing/2014/main" id="{DAA70544-1302-88A0-EB0A-40AE56CA1719}"/>
              </a:ext>
            </a:extLst>
          </p:cNvPr>
          <p:cNvSpPr txBox="1"/>
          <p:nvPr/>
        </p:nvSpPr>
        <p:spPr>
          <a:xfrm>
            <a:off x="8728055" y="1320671"/>
            <a:ext cx="33572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Orta tuşa basılıp bölge analizi ikonuna tıklandığında soldan sağa doğru bir pencere açılacak. Bu pencerede nokta veri tabanı ve demografik veriler sekmeleri olacak.</a:t>
            </a:r>
          </a:p>
          <a:p>
            <a:endParaRPr lang="tr-TR" dirty="0"/>
          </a:p>
          <a:p>
            <a:r>
              <a:rPr lang="tr-TR" dirty="0"/>
              <a:t>İdari bölge ve demografik veri seçimi yapılarak bölgelerde analizler yapılabilecek.</a:t>
            </a:r>
          </a:p>
          <a:p>
            <a:endParaRPr lang="tr-TR" dirty="0"/>
          </a:p>
          <a:p>
            <a:r>
              <a:rPr lang="tr-TR" dirty="0"/>
              <a:t>Tüm analiz sonuçları ekrandan temizlenebilecek.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6B1AAAEB-2BBA-5041-216A-A33EFE65F3C9}"/>
              </a:ext>
            </a:extLst>
          </p:cNvPr>
          <p:cNvSpPr/>
          <p:nvPr/>
        </p:nvSpPr>
        <p:spPr>
          <a:xfrm>
            <a:off x="4950906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7" name="Resim 106">
            <a:extLst>
              <a:ext uri="{FF2B5EF4-FFF2-40B4-BE49-F238E27FC236}">
                <a16:creationId xmlns:a16="http://schemas.microsoft.com/office/drawing/2014/main" id="{CB200CF1-FC9D-676D-86DA-1DA9C650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906" y="886191"/>
            <a:ext cx="3154260" cy="5071144"/>
          </a:xfrm>
          <a:prstGeom prst="rect">
            <a:avLst/>
          </a:prstGeom>
        </p:spPr>
      </p:pic>
      <p:sp>
        <p:nvSpPr>
          <p:cNvPr id="108" name="Dikdörtgen: Köşeleri Yuvarlatılmış 107">
            <a:extLst>
              <a:ext uri="{FF2B5EF4-FFF2-40B4-BE49-F238E27FC236}">
                <a16:creationId xmlns:a16="http://schemas.microsoft.com/office/drawing/2014/main" id="{EA62D5D3-78B9-FDEE-6B65-B7D75654A87B}"/>
              </a:ext>
            </a:extLst>
          </p:cNvPr>
          <p:cNvSpPr/>
          <p:nvPr/>
        </p:nvSpPr>
        <p:spPr>
          <a:xfrm>
            <a:off x="4986767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9" name="Dikdörtgen 108">
            <a:extLst>
              <a:ext uri="{FF2B5EF4-FFF2-40B4-BE49-F238E27FC236}">
                <a16:creationId xmlns:a16="http://schemas.microsoft.com/office/drawing/2014/main" id="{B6DFEF12-126A-D543-C29B-2C574984D380}"/>
              </a:ext>
            </a:extLst>
          </p:cNvPr>
          <p:cNvSpPr/>
          <p:nvPr/>
        </p:nvSpPr>
        <p:spPr>
          <a:xfrm>
            <a:off x="4950906" y="5957334"/>
            <a:ext cx="3162649" cy="48236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6C7A8E6-CF5C-F35E-73C7-B2C536400A59}"/>
              </a:ext>
            </a:extLst>
          </p:cNvPr>
          <p:cNvSpPr/>
          <p:nvPr/>
        </p:nvSpPr>
        <p:spPr>
          <a:xfrm>
            <a:off x="7534381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1" name="Grafik 110" descr="Telsiz mikrofon">
            <a:extLst>
              <a:ext uri="{FF2B5EF4-FFF2-40B4-BE49-F238E27FC236}">
                <a16:creationId xmlns:a16="http://schemas.microsoft.com/office/drawing/2014/main" id="{0130E22C-15DF-BC01-47EF-B10E5E0E6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7022" y="995809"/>
            <a:ext cx="307761" cy="307761"/>
          </a:xfrm>
          <a:prstGeom prst="rect">
            <a:avLst/>
          </a:prstGeom>
        </p:spPr>
      </p:pic>
      <p:pic>
        <p:nvPicPr>
          <p:cNvPr id="112" name="Grafik 111" descr="Yön">
            <a:extLst>
              <a:ext uri="{FF2B5EF4-FFF2-40B4-BE49-F238E27FC236}">
                <a16:creationId xmlns:a16="http://schemas.microsoft.com/office/drawing/2014/main" id="{82434820-8B1B-88BC-851A-2591DA661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4947" y="5451691"/>
            <a:ext cx="296630" cy="296630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8B590373-252A-170A-CE2C-EA00BC5997EC}"/>
              </a:ext>
            </a:extLst>
          </p:cNvPr>
          <p:cNvSpPr/>
          <p:nvPr/>
        </p:nvSpPr>
        <p:spPr>
          <a:xfrm>
            <a:off x="6217643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01DA019-3816-9BBA-3E57-F2A375E78571}"/>
              </a:ext>
            </a:extLst>
          </p:cNvPr>
          <p:cNvSpPr/>
          <p:nvPr/>
        </p:nvSpPr>
        <p:spPr>
          <a:xfrm>
            <a:off x="5125127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34CED31-84A0-C1A0-4F3C-3D386A207D27}"/>
              </a:ext>
            </a:extLst>
          </p:cNvPr>
          <p:cNvSpPr/>
          <p:nvPr/>
        </p:nvSpPr>
        <p:spPr>
          <a:xfrm>
            <a:off x="7534381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6" name="Resim 115">
            <a:extLst>
              <a:ext uri="{FF2B5EF4-FFF2-40B4-BE49-F238E27FC236}">
                <a16:creationId xmlns:a16="http://schemas.microsoft.com/office/drawing/2014/main" id="{960CDB79-22AE-8AE3-093E-DBA97A56C2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68" y="1588946"/>
            <a:ext cx="272978" cy="272978"/>
          </a:xfrm>
          <a:prstGeom prst="rect">
            <a:avLst/>
          </a:prstGeom>
        </p:spPr>
      </p:pic>
      <p:sp>
        <p:nvSpPr>
          <p:cNvPr id="118" name="Dikdörtgen: Köşeleri Yuvarlatılmış 117">
            <a:extLst>
              <a:ext uri="{FF2B5EF4-FFF2-40B4-BE49-F238E27FC236}">
                <a16:creationId xmlns:a16="http://schemas.microsoft.com/office/drawing/2014/main" id="{5FE06AA9-7B66-7269-E870-8E3BB43AE0AF}"/>
              </a:ext>
            </a:extLst>
          </p:cNvPr>
          <p:cNvSpPr/>
          <p:nvPr/>
        </p:nvSpPr>
        <p:spPr>
          <a:xfrm>
            <a:off x="5329457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9" name="Metin kutusu 118">
            <a:extLst>
              <a:ext uri="{FF2B5EF4-FFF2-40B4-BE49-F238E27FC236}">
                <a16:creationId xmlns:a16="http://schemas.microsoft.com/office/drawing/2014/main" id="{1DD012C2-BD3F-E4CF-DCA1-7B4335278CB7}"/>
              </a:ext>
            </a:extLst>
          </p:cNvPr>
          <p:cNvSpPr txBox="1"/>
          <p:nvPr/>
        </p:nvSpPr>
        <p:spPr>
          <a:xfrm>
            <a:off x="5678123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120" name="Resim 119">
            <a:extLst>
              <a:ext uri="{FF2B5EF4-FFF2-40B4-BE49-F238E27FC236}">
                <a16:creationId xmlns:a16="http://schemas.microsoft.com/office/drawing/2014/main" id="{AC09C594-1AA5-D5F7-499F-5457AF9E1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91" y="1056864"/>
            <a:ext cx="189077" cy="158281"/>
          </a:xfrm>
          <a:prstGeom prst="rect">
            <a:avLst/>
          </a:prstGeom>
        </p:spPr>
      </p:pic>
      <p:pic>
        <p:nvPicPr>
          <p:cNvPr id="121" name="Grafik 120" descr="Büyüteç">
            <a:extLst>
              <a:ext uri="{FF2B5EF4-FFF2-40B4-BE49-F238E27FC236}">
                <a16:creationId xmlns:a16="http://schemas.microsoft.com/office/drawing/2014/main" id="{498F123E-5BE0-B1DD-23B2-93EE064AD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3532" y="1016398"/>
            <a:ext cx="254590" cy="254590"/>
          </a:xfrm>
          <a:prstGeom prst="rect">
            <a:avLst/>
          </a:prstGeom>
        </p:spPr>
      </p:pic>
      <p:pic>
        <p:nvPicPr>
          <p:cNvPr id="122" name="Grafik 121" descr="İşaretleyici">
            <a:extLst>
              <a:ext uri="{FF2B5EF4-FFF2-40B4-BE49-F238E27FC236}">
                <a16:creationId xmlns:a16="http://schemas.microsoft.com/office/drawing/2014/main" id="{812D2DAE-09EB-0756-3955-CBC37BF7FA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11571" y="3773631"/>
            <a:ext cx="432930" cy="432930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E03D59EB-0B0F-475B-046C-05CD270ACE3C}"/>
              </a:ext>
            </a:extLst>
          </p:cNvPr>
          <p:cNvSpPr/>
          <p:nvPr/>
        </p:nvSpPr>
        <p:spPr>
          <a:xfrm>
            <a:off x="5068391" y="1547399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3" name="Grafik 122" descr="Disk">
            <a:extLst>
              <a:ext uri="{FF2B5EF4-FFF2-40B4-BE49-F238E27FC236}">
                <a16:creationId xmlns:a16="http://schemas.microsoft.com/office/drawing/2014/main" id="{6C9C4841-4513-FD8C-F9E6-BCE616A335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1806" y="1570011"/>
            <a:ext cx="323085" cy="323085"/>
          </a:xfrm>
          <a:prstGeom prst="rect">
            <a:avLst/>
          </a:prstGeom>
        </p:spPr>
      </p:pic>
      <p:pic>
        <p:nvPicPr>
          <p:cNvPr id="128" name="Grafik 127" descr="Çöp">
            <a:extLst>
              <a:ext uri="{FF2B5EF4-FFF2-40B4-BE49-F238E27FC236}">
                <a16:creationId xmlns:a16="http://schemas.microsoft.com/office/drawing/2014/main" id="{E4567991-143B-AAAD-C3B7-7DB3E8D06D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8116" y="5432475"/>
            <a:ext cx="306881" cy="306881"/>
          </a:xfrm>
          <a:prstGeom prst="rect">
            <a:avLst/>
          </a:prstGeom>
        </p:spPr>
      </p:pic>
      <p:pic>
        <p:nvPicPr>
          <p:cNvPr id="129" name="Grafik 128" descr="Çöp">
            <a:extLst>
              <a:ext uri="{FF2B5EF4-FFF2-40B4-BE49-F238E27FC236}">
                <a16:creationId xmlns:a16="http://schemas.microsoft.com/office/drawing/2014/main" id="{214FE2DC-4CD8-4858-9F99-4A697D770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40042" y="4341464"/>
            <a:ext cx="306881" cy="306881"/>
          </a:xfrm>
          <a:prstGeom prst="rect">
            <a:avLst/>
          </a:prstGeom>
        </p:spPr>
      </p:pic>
      <p:grpSp>
        <p:nvGrpSpPr>
          <p:cNvPr id="130" name="Grup 129">
            <a:extLst>
              <a:ext uri="{FF2B5EF4-FFF2-40B4-BE49-F238E27FC236}">
                <a16:creationId xmlns:a16="http://schemas.microsoft.com/office/drawing/2014/main" id="{5E29D8ED-A35B-AA36-C0D9-5549A5F9700B}"/>
              </a:ext>
            </a:extLst>
          </p:cNvPr>
          <p:cNvGrpSpPr/>
          <p:nvPr/>
        </p:nvGrpSpPr>
        <p:grpSpPr>
          <a:xfrm>
            <a:off x="1693597" y="2229461"/>
            <a:ext cx="455873" cy="338550"/>
            <a:chOff x="5638800" y="2971800"/>
            <a:chExt cx="1353671" cy="914400"/>
          </a:xfrm>
        </p:grpSpPr>
        <p:pic>
          <p:nvPicPr>
            <p:cNvPr id="131" name="Grafik 130" descr="Kullanıcı">
              <a:extLst>
                <a:ext uri="{FF2B5EF4-FFF2-40B4-BE49-F238E27FC236}">
                  <a16:creationId xmlns:a16="http://schemas.microsoft.com/office/drawing/2014/main" id="{FF21DDB2-AF02-76E4-794F-48466269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32" name="Grafik 131" descr="Kadın Profili">
              <a:extLst>
                <a:ext uri="{FF2B5EF4-FFF2-40B4-BE49-F238E27FC236}">
                  <a16:creationId xmlns:a16="http://schemas.microsoft.com/office/drawing/2014/main" id="{CA8B505E-7E54-E3C6-EAC5-BAC1C3B4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078071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134" name="Resim 133">
            <a:extLst>
              <a:ext uri="{FF2B5EF4-FFF2-40B4-BE49-F238E27FC236}">
                <a16:creationId xmlns:a16="http://schemas.microsoft.com/office/drawing/2014/main" id="{2E8725B0-3615-E22B-2441-B495538ECD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86" y="5693749"/>
            <a:ext cx="425824" cy="425824"/>
          </a:xfrm>
          <a:prstGeom prst="rect">
            <a:avLst/>
          </a:prstGeom>
        </p:spPr>
      </p:pic>
      <p:pic>
        <p:nvPicPr>
          <p:cNvPr id="142" name="Grafik 141" descr="Disk">
            <a:extLst>
              <a:ext uri="{FF2B5EF4-FFF2-40B4-BE49-F238E27FC236}">
                <a16:creationId xmlns:a16="http://schemas.microsoft.com/office/drawing/2014/main" id="{E1AAC23E-71CC-6842-6A1D-19A0CDA13B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8456" y="5792871"/>
            <a:ext cx="323085" cy="323085"/>
          </a:xfrm>
          <a:prstGeom prst="rect">
            <a:avLst/>
          </a:prstGeom>
        </p:spPr>
      </p:pic>
      <p:sp>
        <p:nvSpPr>
          <p:cNvPr id="143" name="Metin kutusu 142">
            <a:extLst>
              <a:ext uri="{FF2B5EF4-FFF2-40B4-BE49-F238E27FC236}">
                <a16:creationId xmlns:a16="http://schemas.microsoft.com/office/drawing/2014/main" id="{BF661047-780E-9F1F-D786-4F5F451BE025}"/>
              </a:ext>
            </a:extLst>
          </p:cNvPr>
          <p:cNvSpPr txBox="1"/>
          <p:nvPr/>
        </p:nvSpPr>
        <p:spPr>
          <a:xfrm>
            <a:off x="3060974" y="6048181"/>
            <a:ext cx="73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Kaydet</a:t>
            </a:r>
          </a:p>
        </p:txBody>
      </p:sp>
      <p:pic>
        <p:nvPicPr>
          <p:cNvPr id="144" name="Grafik 143" descr="Disk">
            <a:extLst>
              <a:ext uri="{FF2B5EF4-FFF2-40B4-BE49-F238E27FC236}">
                <a16:creationId xmlns:a16="http://schemas.microsoft.com/office/drawing/2014/main" id="{EEC3D72C-942B-4F26-5450-D927DF4AA6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77135" y="2763051"/>
            <a:ext cx="323085" cy="323085"/>
          </a:xfrm>
          <a:prstGeom prst="rect">
            <a:avLst/>
          </a:prstGeom>
        </p:spPr>
      </p:pic>
      <p:sp>
        <p:nvSpPr>
          <p:cNvPr id="145" name="Metin kutusu 144">
            <a:extLst>
              <a:ext uri="{FF2B5EF4-FFF2-40B4-BE49-F238E27FC236}">
                <a16:creationId xmlns:a16="http://schemas.microsoft.com/office/drawing/2014/main" id="{342FB233-53E6-0788-BFE6-C210E36BE25E}"/>
              </a:ext>
            </a:extLst>
          </p:cNvPr>
          <p:cNvSpPr txBox="1"/>
          <p:nvPr/>
        </p:nvSpPr>
        <p:spPr>
          <a:xfrm>
            <a:off x="2197835" y="3208887"/>
            <a:ext cx="38565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/>
              <a:t>Test Analiz  </a:t>
            </a:r>
          </a:p>
        </p:txBody>
      </p:sp>
      <p:pic>
        <p:nvPicPr>
          <p:cNvPr id="146" name="Grafik 145" descr="Göz">
            <a:extLst>
              <a:ext uri="{FF2B5EF4-FFF2-40B4-BE49-F238E27FC236}">
                <a16:creationId xmlns:a16="http://schemas.microsoft.com/office/drawing/2014/main" id="{85FCC802-63ED-0054-49D4-7FCFCFC45E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73253" y="3178261"/>
            <a:ext cx="338250" cy="33825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307239E-5D10-78E6-0A3E-65EB051B29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0" y="1573144"/>
            <a:ext cx="565165" cy="56516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F32C8E2-3DD5-F7D2-9CC1-18BCCF1746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12" y="1320671"/>
            <a:ext cx="371540" cy="3715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85FFE8-4838-9ED0-FCA2-8AB33F7E5A02}"/>
              </a:ext>
            </a:extLst>
          </p:cNvPr>
          <p:cNvSpPr/>
          <p:nvPr/>
        </p:nvSpPr>
        <p:spPr>
          <a:xfrm>
            <a:off x="7534381" y="3981310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Grafik 5" descr="Yön">
            <a:extLst>
              <a:ext uri="{FF2B5EF4-FFF2-40B4-BE49-F238E27FC236}">
                <a16:creationId xmlns:a16="http://schemas.microsoft.com/office/drawing/2014/main" id="{4D131FB6-AC8F-C171-C3E9-921ABCBC4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4947" y="4044234"/>
            <a:ext cx="296630" cy="2966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C85A06-916F-052A-810F-6DE0B741BA40}"/>
              </a:ext>
            </a:extLst>
          </p:cNvPr>
          <p:cNvSpPr/>
          <p:nvPr/>
        </p:nvSpPr>
        <p:spPr>
          <a:xfrm>
            <a:off x="5125127" y="3986996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Çöp">
            <a:extLst>
              <a:ext uri="{FF2B5EF4-FFF2-40B4-BE49-F238E27FC236}">
                <a16:creationId xmlns:a16="http://schemas.microsoft.com/office/drawing/2014/main" id="{E4C568A2-5B48-1E7D-A422-F26A579A23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8116" y="4025018"/>
            <a:ext cx="306881" cy="306881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D4AA2351-22FA-A980-EF5B-BFEED7B341A2}"/>
              </a:ext>
            </a:extLst>
          </p:cNvPr>
          <p:cNvSpPr/>
          <p:nvPr/>
        </p:nvSpPr>
        <p:spPr>
          <a:xfrm>
            <a:off x="4950906" y="4536140"/>
            <a:ext cx="3162649" cy="19035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03B80920-3F65-14A9-C435-10A8F860A9EA}"/>
              </a:ext>
            </a:extLst>
          </p:cNvPr>
          <p:cNvCxnSpPr>
            <a:cxnSpLocks/>
          </p:cNvCxnSpPr>
          <p:nvPr/>
        </p:nvCxnSpPr>
        <p:spPr>
          <a:xfrm>
            <a:off x="7611568" y="5748321"/>
            <a:ext cx="421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5DF6D37F-5B54-ABF7-8098-E66BEA3232A1}"/>
              </a:ext>
            </a:extLst>
          </p:cNvPr>
          <p:cNvCxnSpPr>
            <a:cxnSpLocks/>
          </p:cNvCxnSpPr>
          <p:nvPr/>
        </p:nvCxnSpPr>
        <p:spPr>
          <a:xfrm>
            <a:off x="7217453" y="4140830"/>
            <a:ext cx="0" cy="64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Resim 23">
            <a:extLst>
              <a:ext uri="{FF2B5EF4-FFF2-40B4-BE49-F238E27FC236}">
                <a16:creationId xmlns:a16="http://schemas.microsoft.com/office/drawing/2014/main" id="{2CCEA9BE-B8FF-338D-9B2C-630FDEEA5EC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20687" y="4582093"/>
            <a:ext cx="1470140" cy="181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6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Çevre de Arama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1B72C32-087D-6548-C164-B88D70D55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3"/>
          <a:stretch/>
        </p:blipFill>
        <p:spPr>
          <a:xfrm>
            <a:off x="8052477" y="-2"/>
            <a:ext cx="3316418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9FB8BB1-57A4-6C09-1063-22DCF8295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8" y="881913"/>
            <a:ext cx="3572374" cy="217200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4CA25F2-1CDE-C2AB-928A-446D0FCEC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3373222"/>
            <a:ext cx="3629532" cy="123842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1F930EC-ED61-FD72-A0D9-971126F8F99F}"/>
              </a:ext>
            </a:extLst>
          </p:cNvPr>
          <p:cNvSpPr txBox="1"/>
          <p:nvPr/>
        </p:nvSpPr>
        <p:spPr>
          <a:xfrm>
            <a:off x="1619258" y="4812798"/>
            <a:ext cx="3709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İl İçe Mahalle göre görüntüleme</a:t>
            </a:r>
          </a:p>
        </p:txBody>
      </p:sp>
    </p:spTree>
    <p:extLst>
      <p:ext uri="{BB962C8B-B14F-4D97-AF65-F5344CB8AC3E}">
        <p14:creationId xmlns:p14="http://schemas.microsoft.com/office/powerpoint/2010/main" val="203621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Uygulama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46A7A27C-501A-E3D1-2B0A-E6778A6DE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1" y="1326417"/>
            <a:ext cx="2367755" cy="789254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120934C2-AAA0-07B0-3503-F3E0BED05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8" b="925"/>
          <a:stretch/>
        </p:blipFill>
        <p:spPr>
          <a:xfrm>
            <a:off x="3699481" y="0"/>
            <a:ext cx="3168763" cy="6858000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98878F8A-E694-E577-DD6E-202BBE1173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53"/>
          <a:stretch/>
        </p:blipFill>
        <p:spPr>
          <a:xfrm>
            <a:off x="7664416" y="0"/>
            <a:ext cx="331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9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Uygulama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686C45B-139E-9A33-FA90-F4F349F5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07" y="399316"/>
            <a:ext cx="2682293" cy="5815268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CBA4E7C-4EF8-ACD1-2227-ADE63D187521}"/>
              </a:ext>
            </a:extLst>
          </p:cNvPr>
          <p:cNvSpPr txBox="1"/>
          <p:nvPr/>
        </p:nvSpPr>
        <p:spPr>
          <a:xfrm>
            <a:off x="1562100" y="1549400"/>
            <a:ext cx="432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Liste oluşturma ve Nokta Ekleme ve Çıkarma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90D96124-EFC6-4BA2-5311-C2DAE499019C}"/>
              </a:ext>
            </a:extLst>
          </p:cNvPr>
          <p:cNvSpPr/>
          <p:nvPr/>
        </p:nvSpPr>
        <p:spPr>
          <a:xfrm>
            <a:off x="10371667" y="829733"/>
            <a:ext cx="575733" cy="524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181C22C-C89F-C0D5-0683-2515A3384D2C}"/>
              </a:ext>
            </a:extLst>
          </p:cNvPr>
          <p:cNvSpPr/>
          <p:nvPr/>
        </p:nvSpPr>
        <p:spPr>
          <a:xfrm>
            <a:off x="8576733" y="3903133"/>
            <a:ext cx="2599267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84FDD51-F45E-E78D-F63D-5BC0069C8EEB}"/>
              </a:ext>
            </a:extLst>
          </p:cNvPr>
          <p:cNvSpPr txBox="1"/>
          <p:nvPr/>
        </p:nvSpPr>
        <p:spPr>
          <a:xfrm>
            <a:off x="1320800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karşılaştırma raporu ver</a:t>
            </a:r>
            <a:endParaRPr lang="tr-T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lokasyon raporu ver </a:t>
            </a:r>
            <a:endParaRPr lang="tr-T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analiz yap </a:t>
            </a:r>
            <a:endParaRPr lang="tr-T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nokta </a:t>
            </a:r>
            <a:r>
              <a:rPr lang="tr-T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görünteleme</a:t>
            </a:r>
            <a:endParaRPr lang="tr-T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noktayı paylaş</a:t>
            </a:r>
            <a:endParaRPr lang="tr-TR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Rotaya ilet </a:t>
            </a:r>
            <a:endParaRPr lang="tr-T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118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A63D6505-4DC0-E1FA-B349-6FDA35746A24}"/>
              </a:ext>
            </a:extLst>
          </p:cNvPr>
          <p:cNvSpPr/>
          <p:nvPr/>
        </p:nvSpPr>
        <p:spPr>
          <a:xfrm flipV="1">
            <a:off x="429842" y="399313"/>
            <a:ext cx="2940888" cy="176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Menü Sekmesi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1"/>
            <a:ext cx="3154260" cy="5549232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BCF6E2C-861E-92A1-4EF4-C9AC95DF4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1842499" y="4031475"/>
            <a:ext cx="484812" cy="4914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0634AC-205A-E897-D470-76546A8F6547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pic>
        <p:nvPicPr>
          <p:cNvPr id="10" name="Grafik 9" descr="Yön">
            <a:extLst>
              <a:ext uri="{FF2B5EF4-FFF2-40B4-BE49-F238E27FC236}">
                <a16:creationId xmlns:a16="http://schemas.microsoft.com/office/drawing/2014/main" id="{A79B51E7-DBAD-68E2-50FA-EE5A6F308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2E8F8-5787-2A1D-426B-3205CED651AC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41E638BC-7B8E-CE12-E707-FD2BFD203E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68" y="5460656"/>
            <a:ext cx="279194" cy="279194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478E9504-1177-FF36-768F-6F308A02E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65" y="1414508"/>
            <a:ext cx="189077" cy="158281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0661E58F-6EA9-FFFF-781D-1886792A763F}"/>
              </a:ext>
            </a:extLst>
          </p:cNvPr>
          <p:cNvSpPr txBox="1"/>
          <p:nvPr/>
        </p:nvSpPr>
        <p:spPr>
          <a:xfrm>
            <a:off x="7043378" y="1320671"/>
            <a:ext cx="38565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Menü ikonuna tıklanıldığında soldan sağa doğru bir pencere açılacak.</a:t>
            </a:r>
          </a:p>
          <a:p>
            <a:endParaRPr lang="tr-TR" dirty="0"/>
          </a:p>
          <a:p>
            <a:r>
              <a:rPr lang="tr-TR" dirty="0"/>
              <a:t>Uygulama ilk açıldığında giriş yap ikonu çıkacak, uygulamaya kullanıcı bilgileriyle giriş yapıldığında ise ilk sırada giriş yap yerine profil ikonu olacak. Buradan kullanıcı bilgileri değiştirilip güncellenebilecek.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b="1" dirty="0"/>
              <a:t>Ana Ekran 2 </a:t>
            </a:r>
            <a:r>
              <a:rPr lang="tr-TR" dirty="0"/>
              <a:t>için menü penceresi aynı mantıkla sağdan sola açılacak 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09E0899-039D-7997-2331-BAAC3FF89C74}"/>
              </a:ext>
            </a:extLst>
          </p:cNvPr>
          <p:cNvSpPr/>
          <p:nvPr/>
        </p:nvSpPr>
        <p:spPr>
          <a:xfrm>
            <a:off x="1661436" y="881912"/>
            <a:ext cx="2292000" cy="555351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A510723B-FAE4-ACD1-57C5-9906B98FA7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07" y="966554"/>
            <a:ext cx="1026597" cy="342200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343B5F52-C4D6-E217-827B-DCDB207A98EC}"/>
              </a:ext>
            </a:extLst>
          </p:cNvPr>
          <p:cNvSpPr txBox="1"/>
          <p:nvPr/>
        </p:nvSpPr>
        <p:spPr>
          <a:xfrm>
            <a:off x="2041166" y="1343283"/>
            <a:ext cx="1535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Lokasyon Analizi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311304E9-6419-3746-86D7-C759E4776F44}"/>
              </a:ext>
            </a:extLst>
          </p:cNvPr>
          <p:cNvSpPr txBox="1"/>
          <p:nvPr/>
        </p:nvSpPr>
        <p:spPr>
          <a:xfrm>
            <a:off x="2063346" y="1675537"/>
            <a:ext cx="38565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Profil</a:t>
            </a:r>
          </a:p>
          <a:p>
            <a:endParaRPr lang="tr-TR" dirty="0"/>
          </a:p>
          <a:p>
            <a:r>
              <a:rPr lang="tr-TR" dirty="0"/>
              <a:t>Ayarlar</a:t>
            </a:r>
          </a:p>
          <a:p>
            <a:endParaRPr lang="tr-TR" dirty="0"/>
          </a:p>
          <a:p>
            <a:r>
              <a:rPr lang="tr-TR" dirty="0"/>
              <a:t>Yardım</a:t>
            </a:r>
          </a:p>
        </p:txBody>
      </p:sp>
      <p:pic>
        <p:nvPicPr>
          <p:cNvPr id="37" name="Grafik 36" descr="Kullanıcı">
            <a:extLst>
              <a:ext uri="{FF2B5EF4-FFF2-40B4-BE49-F238E27FC236}">
                <a16:creationId xmlns:a16="http://schemas.microsoft.com/office/drawing/2014/main" id="{4D412B8D-2495-5240-7658-EEFFB4A2AF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4152" y="1700465"/>
            <a:ext cx="279194" cy="279194"/>
          </a:xfrm>
          <a:prstGeom prst="rect">
            <a:avLst/>
          </a:prstGeom>
        </p:spPr>
      </p:pic>
      <p:pic>
        <p:nvPicPr>
          <p:cNvPr id="39" name="Grafik 38" descr="Tek dişli">
            <a:extLst>
              <a:ext uri="{FF2B5EF4-FFF2-40B4-BE49-F238E27FC236}">
                <a16:creationId xmlns:a16="http://schemas.microsoft.com/office/drawing/2014/main" id="{B265C879-85A9-A95F-0F6D-9F5CD48B40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11780" y="2274171"/>
            <a:ext cx="279194" cy="279194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BCF44B2A-7A0B-14A5-0A51-A68673D1F2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96431" y="6066438"/>
            <a:ext cx="264160" cy="264160"/>
          </a:xfrm>
          <a:prstGeom prst="rect">
            <a:avLst/>
          </a:prstGeom>
        </p:spPr>
      </p:pic>
      <p:sp>
        <p:nvSpPr>
          <p:cNvPr id="41" name="Metin kutusu 40">
            <a:extLst>
              <a:ext uri="{FF2B5EF4-FFF2-40B4-BE49-F238E27FC236}">
                <a16:creationId xmlns:a16="http://schemas.microsoft.com/office/drawing/2014/main" id="{53CAC806-4DBF-30E8-2F02-D96578E68AB2}"/>
              </a:ext>
            </a:extLst>
          </p:cNvPr>
          <p:cNvSpPr txBox="1"/>
          <p:nvPr/>
        </p:nvSpPr>
        <p:spPr>
          <a:xfrm>
            <a:off x="2659944" y="5997774"/>
            <a:ext cx="1036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Çıkış Yap 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EF416160-2A1E-35DA-D5E4-204B7BFEDD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65" y="6051545"/>
            <a:ext cx="399975" cy="266575"/>
          </a:xfrm>
          <a:prstGeom prst="rect">
            <a:avLst/>
          </a:prstGeom>
        </p:spPr>
      </p:pic>
      <p:pic>
        <p:nvPicPr>
          <p:cNvPr id="45" name="Grafik 44" descr="Yardım">
            <a:extLst>
              <a:ext uri="{FF2B5EF4-FFF2-40B4-BE49-F238E27FC236}">
                <a16:creationId xmlns:a16="http://schemas.microsoft.com/office/drawing/2014/main" id="{31D5C944-72D7-32FB-AEF0-CAF9BBE6A0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83766" y="2877272"/>
            <a:ext cx="275593" cy="275593"/>
          </a:xfrm>
          <a:prstGeom prst="rect">
            <a:avLst/>
          </a:prstGeom>
        </p:spPr>
      </p:pic>
      <p:cxnSp>
        <p:nvCxnSpPr>
          <p:cNvPr id="47" name="Düz Ok Bağlayıcısı 46">
            <a:extLst>
              <a:ext uri="{FF2B5EF4-FFF2-40B4-BE49-F238E27FC236}">
                <a16:creationId xmlns:a16="http://schemas.microsoft.com/office/drawing/2014/main" id="{625FE0F0-8347-865C-22F6-48AF714B60FC}"/>
              </a:ext>
            </a:extLst>
          </p:cNvPr>
          <p:cNvCxnSpPr/>
          <p:nvPr/>
        </p:nvCxnSpPr>
        <p:spPr>
          <a:xfrm>
            <a:off x="429841" y="4114800"/>
            <a:ext cx="29791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4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Ana Ekran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0"/>
            <a:ext cx="3154260" cy="5553511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BCF6E2C-861E-92A1-4EF4-C9AC95DF4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1842499" y="4031475"/>
            <a:ext cx="484812" cy="4914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0634AC-205A-E897-D470-76546A8F6547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pic>
        <p:nvPicPr>
          <p:cNvPr id="10" name="Grafik 9" descr="Yön">
            <a:extLst>
              <a:ext uri="{FF2B5EF4-FFF2-40B4-BE49-F238E27FC236}">
                <a16:creationId xmlns:a16="http://schemas.microsoft.com/office/drawing/2014/main" id="{A79B51E7-DBAD-68E2-50FA-EE5A6F308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2E8F8-5787-2A1D-426B-3205CED651AC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pic>
        <p:nvPicPr>
          <p:cNvPr id="26" name="Grafik 25" descr="Telsiz mikrofon">
            <a:extLst>
              <a:ext uri="{FF2B5EF4-FFF2-40B4-BE49-F238E27FC236}">
                <a16:creationId xmlns:a16="http://schemas.microsoft.com/office/drawing/2014/main" id="{61337766-25CC-73E1-6048-8BFD3CE6F0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4147" y="1825124"/>
            <a:ext cx="307761" cy="307761"/>
          </a:xfrm>
          <a:prstGeom prst="rect">
            <a:avLst/>
          </a:prstGeom>
        </p:spPr>
      </p:pic>
      <p:pic>
        <p:nvPicPr>
          <p:cNvPr id="27" name="Grafik 26" descr="Yön">
            <a:extLst>
              <a:ext uri="{FF2B5EF4-FFF2-40B4-BE49-F238E27FC236}">
                <a16:creationId xmlns:a16="http://schemas.microsoft.com/office/drawing/2014/main" id="{1D411BBD-67BE-CEC1-DAEF-39C21E0A1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0457" y="2459274"/>
            <a:ext cx="296630" cy="296630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478E9504-1177-FF36-768F-6F308A02E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42" y="1414508"/>
            <a:ext cx="189077" cy="158281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0661E58F-6EA9-FFFF-781D-1886792A763F}"/>
              </a:ext>
            </a:extLst>
          </p:cNvPr>
          <p:cNvSpPr txBox="1"/>
          <p:nvPr/>
        </p:nvSpPr>
        <p:spPr>
          <a:xfrm>
            <a:off x="6245520" y="1320671"/>
            <a:ext cx="385655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Menü sekmesi</a:t>
            </a:r>
          </a:p>
          <a:p>
            <a:endParaRPr lang="tr-TR" dirty="0"/>
          </a:p>
          <a:p>
            <a:r>
              <a:rPr lang="tr-TR" dirty="0"/>
              <a:t>Sesli arama</a:t>
            </a:r>
          </a:p>
          <a:p>
            <a:endParaRPr lang="tr-TR" dirty="0"/>
          </a:p>
          <a:p>
            <a:r>
              <a:rPr lang="tr-TR" dirty="0"/>
              <a:t>Mevcut konumu bulma/görüntüleme</a:t>
            </a:r>
          </a:p>
          <a:p>
            <a:endParaRPr lang="tr-TR" dirty="0"/>
          </a:p>
          <a:p>
            <a:r>
              <a:rPr lang="tr-TR" dirty="0"/>
              <a:t>Seçimleri temizle</a:t>
            </a:r>
          </a:p>
          <a:p>
            <a:endParaRPr lang="tr-TR" dirty="0"/>
          </a:p>
          <a:p>
            <a:r>
              <a:rPr lang="tr-TR" dirty="0"/>
              <a:t>Katmanlar</a:t>
            </a:r>
          </a:p>
          <a:p>
            <a:endParaRPr lang="tr-TR" dirty="0"/>
          </a:p>
          <a:p>
            <a:r>
              <a:rPr lang="tr-TR" dirty="0"/>
              <a:t>İşlemler butonu</a:t>
            </a:r>
          </a:p>
        </p:txBody>
      </p:sp>
      <p:pic>
        <p:nvPicPr>
          <p:cNvPr id="34" name="Resim 33">
            <a:extLst>
              <a:ext uri="{FF2B5EF4-FFF2-40B4-BE49-F238E27FC236}">
                <a16:creationId xmlns:a16="http://schemas.microsoft.com/office/drawing/2014/main" id="{E0F8EB68-D93E-2C79-A253-A181FF01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08" y="3542000"/>
            <a:ext cx="272978" cy="272978"/>
          </a:xfrm>
          <a:prstGeom prst="rect">
            <a:avLst/>
          </a:prstGeom>
        </p:spPr>
      </p:pic>
      <p:sp>
        <p:nvSpPr>
          <p:cNvPr id="56" name="Metin kutusu 55">
            <a:extLst>
              <a:ext uri="{FF2B5EF4-FFF2-40B4-BE49-F238E27FC236}">
                <a16:creationId xmlns:a16="http://schemas.microsoft.com/office/drawing/2014/main" id="{EB933A85-4EB1-7EB4-E0F3-223B7D4E8954}"/>
              </a:ext>
            </a:extLst>
          </p:cNvPr>
          <p:cNvSpPr txBox="1"/>
          <p:nvPr/>
        </p:nvSpPr>
        <p:spPr>
          <a:xfrm>
            <a:off x="2578219" y="6467649"/>
            <a:ext cx="133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Ana Ekran 1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1D6C8-228D-AA7A-FBC2-E398F7DDE37C}"/>
              </a:ext>
            </a:extLst>
          </p:cNvPr>
          <p:cNvSpPr/>
          <p:nvPr/>
        </p:nvSpPr>
        <p:spPr>
          <a:xfrm>
            <a:off x="5922283" y="4122781"/>
            <a:ext cx="272978" cy="27297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Grafik 7" descr="Çöp">
            <a:extLst>
              <a:ext uri="{FF2B5EF4-FFF2-40B4-BE49-F238E27FC236}">
                <a16:creationId xmlns:a16="http://schemas.microsoft.com/office/drawing/2014/main" id="{56789167-2F00-C4FB-1F51-E8C7EAF23C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05331" y="2995511"/>
            <a:ext cx="306881" cy="306881"/>
          </a:xfrm>
          <a:prstGeom prst="rect">
            <a:avLst/>
          </a:prstGeom>
        </p:spPr>
      </p:pic>
      <p:pic>
        <p:nvPicPr>
          <p:cNvPr id="20" name="Grafik 19" descr="Çöp">
            <a:extLst>
              <a:ext uri="{FF2B5EF4-FFF2-40B4-BE49-F238E27FC236}">
                <a16:creationId xmlns:a16="http://schemas.microsoft.com/office/drawing/2014/main" id="{E80EEEA6-D5BC-2838-E391-054875F636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3899" y="5432969"/>
            <a:ext cx="306881" cy="3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Katmanlar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1"/>
            <a:ext cx="3154260" cy="5071144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19FE9CE3-2227-D73F-AB5F-D12AFDBA4866}"/>
              </a:ext>
            </a:extLst>
          </p:cNvPr>
          <p:cNvSpPr/>
          <p:nvPr/>
        </p:nvSpPr>
        <p:spPr>
          <a:xfrm>
            <a:off x="1669824" y="5957334"/>
            <a:ext cx="3162649" cy="48236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BCF6E2C-861E-92A1-4EF4-C9AC95DF4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1842499" y="4031475"/>
            <a:ext cx="484812" cy="4914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0634AC-205A-E897-D470-76546A8F6547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pic>
        <p:nvPicPr>
          <p:cNvPr id="10" name="Grafik 9" descr="Yön">
            <a:extLst>
              <a:ext uri="{FF2B5EF4-FFF2-40B4-BE49-F238E27FC236}">
                <a16:creationId xmlns:a16="http://schemas.microsoft.com/office/drawing/2014/main" id="{A79B51E7-DBAD-68E2-50FA-EE5A6F308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2E8F8-5787-2A1D-426B-3205CED651AC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41E638BC-7B8E-CE12-E707-FD2BFD203E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68" y="5460656"/>
            <a:ext cx="279194" cy="279194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0661E58F-6EA9-FFFF-781D-1886792A763F}"/>
              </a:ext>
            </a:extLst>
          </p:cNvPr>
          <p:cNvSpPr txBox="1"/>
          <p:nvPr/>
        </p:nvSpPr>
        <p:spPr>
          <a:xfrm>
            <a:off x="7043378" y="1320671"/>
            <a:ext cx="385655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Katmanlar ikonuna tıklanıldığında aşağıdan yukarıya doğru bir pencere açılacak.</a:t>
            </a:r>
          </a:p>
          <a:p>
            <a:endParaRPr lang="tr-TR" dirty="0"/>
          </a:p>
          <a:p>
            <a:r>
              <a:rPr lang="tr-TR" dirty="0"/>
              <a:t>Bu bölümde harita, uydu ve hibrit (harita ve yollar) görünüm arası geçiş yapılabilecek.</a:t>
            </a:r>
          </a:p>
          <a:p>
            <a:endParaRPr lang="tr-TR" dirty="0"/>
          </a:p>
          <a:p>
            <a:r>
              <a:rPr lang="tr-TR" dirty="0"/>
              <a:t>Katmanların yanında </a:t>
            </a:r>
            <a:r>
              <a:rPr lang="tr-TR" dirty="0" err="1"/>
              <a:t>checkboxlar</a:t>
            </a:r>
            <a:r>
              <a:rPr lang="tr-TR" dirty="0"/>
              <a:t> olacak ve </a:t>
            </a:r>
            <a:r>
              <a:rPr lang="tr-TR" dirty="0" err="1"/>
              <a:t>checkbox</a:t>
            </a:r>
            <a:r>
              <a:rPr lang="tr-TR" dirty="0"/>
              <a:t> işaretlendiğinde harita üzerinde o katman gösterilecek.</a:t>
            </a:r>
          </a:p>
          <a:p>
            <a:endParaRPr lang="tr-TR" dirty="0"/>
          </a:p>
          <a:p>
            <a:r>
              <a:rPr lang="tr-TR" dirty="0"/>
              <a:t>Katman yazılarına tıklanıldığında ise varsa alt kategorileri açılacak.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3E4E8194-89A1-B383-D114-DA8A07BB2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14" y="1357159"/>
            <a:ext cx="272978" cy="272978"/>
          </a:xfrm>
          <a:prstGeom prst="rect">
            <a:avLst/>
          </a:prstGeom>
        </p:spPr>
      </p:pic>
      <p:sp>
        <p:nvSpPr>
          <p:cNvPr id="27" name="Dikdörtgen 26">
            <a:extLst>
              <a:ext uri="{FF2B5EF4-FFF2-40B4-BE49-F238E27FC236}">
                <a16:creationId xmlns:a16="http://schemas.microsoft.com/office/drawing/2014/main" id="{65700ACF-218C-C239-E594-52D0DC82FCFD}"/>
              </a:ext>
            </a:extLst>
          </p:cNvPr>
          <p:cNvSpPr/>
          <p:nvPr/>
        </p:nvSpPr>
        <p:spPr>
          <a:xfrm>
            <a:off x="1669823" y="3550023"/>
            <a:ext cx="3154259" cy="288967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: Köşeleri Yuvarlatılmış 28">
            <a:extLst>
              <a:ext uri="{FF2B5EF4-FFF2-40B4-BE49-F238E27FC236}">
                <a16:creationId xmlns:a16="http://schemas.microsoft.com/office/drawing/2014/main" id="{D91D9685-29F3-8ED7-5C46-BBF3A718283A}"/>
              </a:ext>
            </a:extLst>
          </p:cNvPr>
          <p:cNvSpPr/>
          <p:nvPr/>
        </p:nvSpPr>
        <p:spPr>
          <a:xfrm>
            <a:off x="1722778" y="3636800"/>
            <a:ext cx="921809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ACCA8002-C5D6-951B-A807-CD29D9A955F0}"/>
              </a:ext>
            </a:extLst>
          </p:cNvPr>
          <p:cNvSpPr/>
          <p:nvPr/>
        </p:nvSpPr>
        <p:spPr>
          <a:xfrm>
            <a:off x="2786047" y="3636800"/>
            <a:ext cx="921809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: Köşeleri Yuvarlatılmış 35">
            <a:extLst>
              <a:ext uri="{FF2B5EF4-FFF2-40B4-BE49-F238E27FC236}">
                <a16:creationId xmlns:a16="http://schemas.microsoft.com/office/drawing/2014/main" id="{3412C077-E912-15C4-5BF7-3E4FFDE48EDC}"/>
              </a:ext>
            </a:extLst>
          </p:cNvPr>
          <p:cNvSpPr/>
          <p:nvPr/>
        </p:nvSpPr>
        <p:spPr>
          <a:xfrm>
            <a:off x="3832960" y="3631114"/>
            <a:ext cx="921809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16592E46-3D26-7C65-6474-B94C8C6A17BB}"/>
              </a:ext>
            </a:extLst>
          </p:cNvPr>
          <p:cNvSpPr txBox="1"/>
          <p:nvPr/>
        </p:nvSpPr>
        <p:spPr>
          <a:xfrm>
            <a:off x="1826244" y="3974515"/>
            <a:ext cx="713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Harita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F73BA7A9-B735-536C-7445-8DBA47F46FBB}"/>
              </a:ext>
            </a:extLst>
          </p:cNvPr>
          <p:cNvSpPr txBox="1"/>
          <p:nvPr/>
        </p:nvSpPr>
        <p:spPr>
          <a:xfrm>
            <a:off x="2951764" y="3993249"/>
            <a:ext cx="620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Uydu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E97FFCBC-4B2C-C262-B1EC-2EEEC0F9C921}"/>
              </a:ext>
            </a:extLst>
          </p:cNvPr>
          <p:cNvSpPr txBox="1"/>
          <p:nvPr/>
        </p:nvSpPr>
        <p:spPr>
          <a:xfrm>
            <a:off x="3984226" y="3982099"/>
            <a:ext cx="669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Hibrit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93BEEA26-CEA3-B446-997B-6C3F2F38E57B}"/>
              </a:ext>
            </a:extLst>
          </p:cNvPr>
          <p:cNvSpPr txBox="1"/>
          <p:nvPr/>
        </p:nvSpPr>
        <p:spPr>
          <a:xfrm>
            <a:off x="1790468" y="3659820"/>
            <a:ext cx="741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Görsel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03E6C140-83D5-85D0-1D00-8E9B1D7252EB}"/>
              </a:ext>
            </a:extLst>
          </p:cNvPr>
          <p:cNvSpPr txBox="1"/>
          <p:nvPr/>
        </p:nvSpPr>
        <p:spPr>
          <a:xfrm>
            <a:off x="2891464" y="3649660"/>
            <a:ext cx="741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Görsel</a:t>
            </a: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872013DB-8970-3C8D-E7F1-A14B17FEBB12}"/>
              </a:ext>
            </a:extLst>
          </p:cNvPr>
          <p:cNvSpPr txBox="1"/>
          <p:nvPr/>
        </p:nvSpPr>
        <p:spPr>
          <a:xfrm>
            <a:off x="3916674" y="3649792"/>
            <a:ext cx="741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Görsel</a:t>
            </a:r>
          </a:p>
        </p:txBody>
      </p:sp>
      <p:pic>
        <p:nvPicPr>
          <p:cNvPr id="51" name="Grafik 50" descr="Trafik lambası">
            <a:extLst>
              <a:ext uri="{FF2B5EF4-FFF2-40B4-BE49-F238E27FC236}">
                <a16:creationId xmlns:a16="http://schemas.microsoft.com/office/drawing/2014/main" id="{BC230265-84B0-2FD2-99C8-B7B71BC9BA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42132" y="4910389"/>
            <a:ext cx="300318" cy="300318"/>
          </a:xfrm>
          <a:prstGeom prst="rect">
            <a:avLst/>
          </a:prstGeom>
        </p:spPr>
      </p:pic>
      <p:pic>
        <p:nvPicPr>
          <p:cNvPr id="53" name="Grafik 52" descr="Matematik">
            <a:extLst>
              <a:ext uri="{FF2B5EF4-FFF2-40B4-BE49-F238E27FC236}">
                <a16:creationId xmlns:a16="http://schemas.microsoft.com/office/drawing/2014/main" id="{D67FF35D-4076-C7E5-9DF5-A35B691B37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22238" y="5316004"/>
            <a:ext cx="323085" cy="323085"/>
          </a:xfrm>
          <a:prstGeom prst="rect">
            <a:avLst/>
          </a:prstGeom>
        </p:spPr>
      </p:pic>
      <p:pic>
        <p:nvPicPr>
          <p:cNvPr id="55" name="Grafik 54" descr="Adam">
            <a:extLst>
              <a:ext uri="{FF2B5EF4-FFF2-40B4-BE49-F238E27FC236}">
                <a16:creationId xmlns:a16="http://schemas.microsoft.com/office/drawing/2014/main" id="{BB5063B8-3241-94DD-7947-B93BB1695D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13627" y="6066349"/>
            <a:ext cx="357328" cy="357328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C5FBEA55-7835-6241-5A00-E4AD444641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20" y="4560805"/>
            <a:ext cx="370356" cy="208609"/>
          </a:xfrm>
          <a:prstGeom prst="rect">
            <a:avLst/>
          </a:prstGeom>
        </p:spPr>
      </p:pic>
      <p:cxnSp>
        <p:nvCxnSpPr>
          <p:cNvPr id="59" name="Düz Bağlayıcı 58">
            <a:extLst>
              <a:ext uri="{FF2B5EF4-FFF2-40B4-BE49-F238E27FC236}">
                <a16:creationId xmlns:a16="http://schemas.microsoft.com/office/drawing/2014/main" id="{7F0AF4EA-4FAA-742D-D586-6F4474F7EB33}"/>
              </a:ext>
            </a:extLst>
          </p:cNvPr>
          <p:cNvCxnSpPr>
            <a:cxnSpLocks/>
          </p:cNvCxnSpPr>
          <p:nvPr/>
        </p:nvCxnSpPr>
        <p:spPr>
          <a:xfrm>
            <a:off x="1750177" y="4358669"/>
            <a:ext cx="292882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Metin kutusu 59">
            <a:extLst>
              <a:ext uri="{FF2B5EF4-FFF2-40B4-BE49-F238E27FC236}">
                <a16:creationId xmlns:a16="http://schemas.microsoft.com/office/drawing/2014/main" id="{64D050E5-1CB2-94BD-1DCF-F141059F3116}"/>
              </a:ext>
            </a:extLst>
          </p:cNvPr>
          <p:cNvSpPr txBox="1"/>
          <p:nvPr/>
        </p:nvSpPr>
        <p:spPr>
          <a:xfrm>
            <a:off x="2109661" y="4502257"/>
            <a:ext cx="20036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Perakende Alanlar</a:t>
            </a:r>
          </a:p>
          <a:p>
            <a:endParaRPr lang="tr-TR" sz="1400" dirty="0"/>
          </a:p>
          <a:p>
            <a:r>
              <a:rPr lang="tr-TR" sz="1400" dirty="0"/>
              <a:t>Trafik</a:t>
            </a:r>
          </a:p>
          <a:p>
            <a:endParaRPr lang="tr-TR" sz="1400" dirty="0"/>
          </a:p>
          <a:p>
            <a:r>
              <a:rPr lang="tr-TR" sz="1400" dirty="0"/>
              <a:t>İdari Katmanlar</a:t>
            </a:r>
          </a:p>
          <a:p>
            <a:endParaRPr lang="tr-TR" sz="1400" dirty="0"/>
          </a:p>
          <a:p>
            <a:endParaRPr lang="tr-TR" sz="1400" dirty="0"/>
          </a:p>
          <a:p>
            <a:endParaRPr lang="tr-TR" sz="1400" dirty="0"/>
          </a:p>
          <a:p>
            <a:r>
              <a:rPr lang="tr-TR" sz="1400" dirty="0"/>
              <a:t>Street </a:t>
            </a:r>
            <a:r>
              <a:rPr lang="tr-TR" sz="1400" dirty="0" err="1"/>
              <a:t>View</a:t>
            </a:r>
            <a:endParaRPr lang="tr-TR" sz="1400" dirty="0"/>
          </a:p>
          <a:p>
            <a:endParaRPr lang="tr-TR" sz="1400" dirty="0"/>
          </a:p>
        </p:txBody>
      </p:sp>
      <p:sp>
        <p:nvSpPr>
          <p:cNvPr id="61" name="Dikdörtgen 60">
            <a:extLst>
              <a:ext uri="{FF2B5EF4-FFF2-40B4-BE49-F238E27FC236}">
                <a16:creationId xmlns:a16="http://schemas.microsoft.com/office/drawing/2014/main" id="{9AE2D891-F323-BE22-A790-2F49BE245655}"/>
              </a:ext>
            </a:extLst>
          </p:cNvPr>
          <p:cNvSpPr/>
          <p:nvPr/>
        </p:nvSpPr>
        <p:spPr>
          <a:xfrm>
            <a:off x="1881847" y="5384322"/>
            <a:ext cx="82731" cy="62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2" name="Dikdörtgen 61">
            <a:extLst>
              <a:ext uri="{FF2B5EF4-FFF2-40B4-BE49-F238E27FC236}">
                <a16:creationId xmlns:a16="http://schemas.microsoft.com/office/drawing/2014/main" id="{FBF214F4-334C-5717-B244-F4DC88FFC912}"/>
              </a:ext>
            </a:extLst>
          </p:cNvPr>
          <p:cNvSpPr/>
          <p:nvPr/>
        </p:nvSpPr>
        <p:spPr>
          <a:xfrm>
            <a:off x="2000229" y="5501513"/>
            <a:ext cx="82731" cy="62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3" name="Dikdörtgen 62">
            <a:extLst>
              <a:ext uri="{FF2B5EF4-FFF2-40B4-BE49-F238E27FC236}">
                <a16:creationId xmlns:a16="http://schemas.microsoft.com/office/drawing/2014/main" id="{0F49DF02-1974-1D39-FC86-D6931AC6E03C}"/>
              </a:ext>
            </a:extLst>
          </p:cNvPr>
          <p:cNvSpPr/>
          <p:nvPr/>
        </p:nvSpPr>
        <p:spPr>
          <a:xfrm>
            <a:off x="1881847" y="5492159"/>
            <a:ext cx="82731" cy="62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8D11B5FA-5F18-0FA9-5ABB-5AC9ED134D30}"/>
              </a:ext>
            </a:extLst>
          </p:cNvPr>
          <p:cNvSpPr/>
          <p:nvPr/>
        </p:nvSpPr>
        <p:spPr>
          <a:xfrm>
            <a:off x="1994785" y="5386699"/>
            <a:ext cx="82731" cy="62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CB942EFD-53F1-F07E-EFFC-862644393A93}"/>
              </a:ext>
            </a:extLst>
          </p:cNvPr>
          <p:cNvSpPr/>
          <p:nvPr/>
        </p:nvSpPr>
        <p:spPr>
          <a:xfrm>
            <a:off x="4314688" y="4568886"/>
            <a:ext cx="182075" cy="208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C94B48D-C494-958A-E9D8-FE6E57B42CE9}"/>
              </a:ext>
            </a:extLst>
          </p:cNvPr>
          <p:cNvSpPr/>
          <p:nvPr/>
        </p:nvSpPr>
        <p:spPr>
          <a:xfrm>
            <a:off x="4320256" y="5020624"/>
            <a:ext cx="182075" cy="208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C08BC61-D760-9C26-8A00-0081ACF6B9DB}"/>
              </a:ext>
            </a:extLst>
          </p:cNvPr>
          <p:cNvSpPr/>
          <p:nvPr/>
        </p:nvSpPr>
        <p:spPr>
          <a:xfrm>
            <a:off x="4321577" y="5420778"/>
            <a:ext cx="182075" cy="208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363F33F5-BFE9-4930-1B63-107B79C4A2D7}"/>
              </a:ext>
            </a:extLst>
          </p:cNvPr>
          <p:cNvSpPr/>
          <p:nvPr/>
        </p:nvSpPr>
        <p:spPr>
          <a:xfrm>
            <a:off x="4321577" y="6173445"/>
            <a:ext cx="182075" cy="208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2" name="Grafik 31" descr="Onay işareti">
            <a:extLst>
              <a:ext uri="{FF2B5EF4-FFF2-40B4-BE49-F238E27FC236}">
                <a16:creationId xmlns:a16="http://schemas.microsoft.com/office/drawing/2014/main" id="{3E67FE01-F73E-B226-B105-195ABF3F00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22739" y="4587364"/>
            <a:ext cx="185916" cy="185916"/>
          </a:xfrm>
          <a:prstGeom prst="rect">
            <a:avLst/>
          </a:prstGeom>
        </p:spPr>
      </p:pic>
      <p:sp>
        <p:nvSpPr>
          <p:cNvPr id="33" name="Metin kutusu 32">
            <a:extLst>
              <a:ext uri="{FF2B5EF4-FFF2-40B4-BE49-F238E27FC236}">
                <a16:creationId xmlns:a16="http://schemas.microsoft.com/office/drawing/2014/main" id="{7A1A3CF6-DB5C-785B-2484-B42F47CC518F}"/>
              </a:ext>
            </a:extLst>
          </p:cNvPr>
          <p:cNvSpPr txBox="1"/>
          <p:nvPr/>
        </p:nvSpPr>
        <p:spPr>
          <a:xfrm>
            <a:off x="2259497" y="5621412"/>
            <a:ext cx="20036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 dirty="0"/>
              <a:t>İl</a:t>
            </a:r>
          </a:p>
          <a:p>
            <a:r>
              <a:rPr lang="tr-TR" sz="1100" dirty="0"/>
              <a:t>İlçe</a:t>
            </a:r>
          </a:p>
          <a:p>
            <a:r>
              <a:rPr lang="tr-TR" sz="1100" dirty="0"/>
              <a:t>Mahalle</a:t>
            </a:r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5ADAD06B-3B7F-FBDF-94AC-E451E92B7288}"/>
              </a:ext>
            </a:extLst>
          </p:cNvPr>
          <p:cNvSpPr/>
          <p:nvPr/>
        </p:nvSpPr>
        <p:spPr>
          <a:xfrm>
            <a:off x="4152079" y="5701761"/>
            <a:ext cx="123158" cy="11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Dikdörtgen 38">
            <a:extLst>
              <a:ext uri="{FF2B5EF4-FFF2-40B4-BE49-F238E27FC236}">
                <a16:creationId xmlns:a16="http://schemas.microsoft.com/office/drawing/2014/main" id="{421370C5-3858-CB57-4AC3-1C9FE32977CF}"/>
              </a:ext>
            </a:extLst>
          </p:cNvPr>
          <p:cNvSpPr/>
          <p:nvPr/>
        </p:nvSpPr>
        <p:spPr>
          <a:xfrm>
            <a:off x="4152079" y="5870241"/>
            <a:ext cx="123158" cy="11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B150D8CB-9CE3-D27B-87B4-7DD857628C31}"/>
              </a:ext>
            </a:extLst>
          </p:cNvPr>
          <p:cNvSpPr/>
          <p:nvPr/>
        </p:nvSpPr>
        <p:spPr>
          <a:xfrm>
            <a:off x="4152079" y="6029989"/>
            <a:ext cx="123158" cy="11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784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E6C3A0E4-621F-B7BA-DF39-22D9B9D886A0}"/>
              </a:ext>
            </a:extLst>
          </p:cNvPr>
          <p:cNvSpPr/>
          <p:nvPr/>
        </p:nvSpPr>
        <p:spPr>
          <a:xfrm flipV="1">
            <a:off x="429842" y="399313"/>
            <a:ext cx="2940888" cy="176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Adres Arama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0"/>
            <a:ext cx="3154260" cy="5553512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BCF6E2C-861E-92A1-4EF4-C9AC95DF4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1842499" y="4031475"/>
            <a:ext cx="484812" cy="4914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0634AC-205A-E897-D470-76546A8F6547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Grafik 9" descr="Yön">
            <a:extLst>
              <a:ext uri="{FF2B5EF4-FFF2-40B4-BE49-F238E27FC236}">
                <a16:creationId xmlns:a16="http://schemas.microsoft.com/office/drawing/2014/main" id="{A79B51E7-DBAD-68E2-50FA-EE5A6F308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2E8F8-5787-2A1D-426B-3205CED651AC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41E638BC-7B8E-CE12-E707-FD2BFD203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68" y="5460656"/>
            <a:ext cx="279194" cy="279194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1705685" y="944549"/>
            <a:ext cx="277025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1975697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6967" y="1016398"/>
            <a:ext cx="254590" cy="254590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0661E58F-6EA9-FFFF-781D-1886792A763F}"/>
              </a:ext>
            </a:extLst>
          </p:cNvPr>
          <p:cNvSpPr txBox="1"/>
          <p:nvPr/>
        </p:nvSpPr>
        <p:spPr>
          <a:xfrm>
            <a:off x="8244649" y="1320671"/>
            <a:ext cx="38565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Adres arama kısmına basıldığında çubuk sola doğru genişleyecek ve aşağı doğru açılan pencerede arama geçmişi yer alacak.</a:t>
            </a:r>
          </a:p>
          <a:p>
            <a:endParaRPr lang="tr-TR" dirty="0"/>
          </a:p>
          <a:p>
            <a:r>
              <a:rPr lang="tr-TR" dirty="0"/>
              <a:t>Arama yapıldığında ise ilgili adrese ilişkin sonuçlar çıkacak ve birden fazla sonuç listelenecek.</a:t>
            </a:r>
          </a:p>
          <a:p>
            <a:endParaRPr lang="tr-TR" dirty="0"/>
          </a:p>
          <a:p>
            <a:r>
              <a:rPr lang="tr-TR" dirty="0"/>
              <a:t>      Adres arama penceresini kapatmayı sağlayan buton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AFD7AC9D-4C9C-E44B-AC54-6F9BEE3745D1}"/>
              </a:ext>
            </a:extLst>
          </p:cNvPr>
          <p:cNvSpPr/>
          <p:nvPr/>
        </p:nvSpPr>
        <p:spPr>
          <a:xfrm>
            <a:off x="1705685" y="1320671"/>
            <a:ext cx="3086982" cy="46456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4246" y="995809"/>
            <a:ext cx="307761" cy="307761"/>
          </a:xfrm>
          <a:prstGeom prst="rect">
            <a:avLst/>
          </a:prstGeom>
        </p:spPr>
      </p:pic>
      <p:pic>
        <p:nvPicPr>
          <p:cNvPr id="26" name="Grafik 25" descr="Kapat">
            <a:extLst>
              <a:ext uri="{FF2B5EF4-FFF2-40B4-BE49-F238E27FC236}">
                <a16:creationId xmlns:a16="http://schemas.microsoft.com/office/drawing/2014/main" id="{23239B10-A9E7-5501-131D-FDB74E663C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4704" y="999215"/>
            <a:ext cx="294763" cy="294763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5B9A78C8-6C31-26DA-1155-FD3603822B22}"/>
              </a:ext>
            </a:extLst>
          </p:cNvPr>
          <p:cNvSpPr txBox="1"/>
          <p:nvPr/>
        </p:nvSpPr>
        <p:spPr>
          <a:xfrm>
            <a:off x="1720750" y="1354952"/>
            <a:ext cx="1847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Son arananlar</a:t>
            </a:r>
          </a:p>
          <a:p>
            <a:endParaRPr lang="tr-TR" sz="1400" dirty="0"/>
          </a:p>
        </p:txBody>
      </p:sp>
      <p:cxnSp>
        <p:nvCxnSpPr>
          <p:cNvPr id="29" name="Düz Bağlayıcı 28">
            <a:extLst>
              <a:ext uri="{FF2B5EF4-FFF2-40B4-BE49-F238E27FC236}">
                <a16:creationId xmlns:a16="http://schemas.microsoft.com/office/drawing/2014/main" id="{D0B64B92-084F-2BDE-B944-A67EF8CDA4A4}"/>
              </a:ext>
            </a:extLst>
          </p:cNvPr>
          <p:cNvCxnSpPr>
            <a:cxnSpLocks/>
          </p:cNvCxnSpPr>
          <p:nvPr/>
        </p:nvCxnSpPr>
        <p:spPr>
          <a:xfrm>
            <a:off x="1756967" y="1721195"/>
            <a:ext cx="292882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C0DC1D6A-A16F-7434-4E55-D8868ED8EE9A}"/>
              </a:ext>
            </a:extLst>
          </p:cNvPr>
          <p:cNvSpPr txBox="1"/>
          <p:nvPr/>
        </p:nvSpPr>
        <p:spPr>
          <a:xfrm>
            <a:off x="1975697" y="1797536"/>
            <a:ext cx="20036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Ayazağa Mah.</a:t>
            </a:r>
          </a:p>
          <a:p>
            <a:endParaRPr lang="tr-TR" sz="1400" dirty="0"/>
          </a:p>
          <a:p>
            <a:r>
              <a:rPr lang="tr-TR" sz="1400" dirty="0" err="1"/>
              <a:t>Next</a:t>
            </a:r>
            <a:r>
              <a:rPr lang="tr-TR" sz="1400" dirty="0"/>
              <a:t> </a:t>
            </a:r>
            <a:r>
              <a:rPr lang="tr-TR" sz="1400" dirty="0" err="1"/>
              <a:t>Geo</a:t>
            </a:r>
            <a:endParaRPr lang="tr-TR" sz="1400" dirty="0"/>
          </a:p>
          <a:p>
            <a:endParaRPr lang="tr-TR" sz="1400" dirty="0"/>
          </a:p>
          <a:p>
            <a:r>
              <a:rPr lang="tr-TR" sz="1400" dirty="0"/>
              <a:t>Maslak Meydan Sok.</a:t>
            </a:r>
          </a:p>
          <a:p>
            <a:endParaRPr lang="tr-TR" sz="1400" dirty="0"/>
          </a:p>
        </p:txBody>
      </p:sp>
      <p:pic>
        <p:nvPicPr>
          <p:cNvPr id="34" name="Grafik 33" descr="Saat">
            <a:extLst>
              <a:ext uri="{FF2B5EF4-FFF2-40B4-BE49-F238E27FC236}">
                <a16:creationId xmlns:a16="http://schemas.microsoft.com/office/drawing/2014/main" id="{97FFAA1E-5B4B-D6D6-EA45-1B55FAF5FF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4187" y="1841244"/>
            <a:ext cx="231950" cy="231950"/>
          </a:xfrm>
          <a:prstGeom prst="rect">
            <a:avLst/>
          </a:prstGeom>
        </p:spPr>
      </p:pic>
      <p:pic>
        <p:nvPicPr>
          <p:cNvPr id="36" name="Grafik 35" descr="Saat">
            <a:extLst>
              <a:ext uri="{FF2B5EF4-FFF2-40B4-BE49-F238E27FC236}">
                <a16:creationId xmlns:a16="http://schemas.microsoft.com/office/drawing/2014/main" id="{ED5A7C7A-6CB8-0FC0-0ECE-88BBC97BDF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4187" y="2273509"/>
            <a:ext cx="231950" cy="231950"/>
          </a:xfrm>
          <a:prstGeom prst="rect">
            <a:avLst/>
          </a:prstGeom>
        </p:spPr>
      </p:pic>
      <p:pic>
        <p:nvPicPr>
          <p:cNvPr id="38" name="Grafik 37" descr="Saat">
            <a:extLst>
              <a:ext uri="{FF2B5EF4-FFF2-40B4-BE49-F238E27FC236}">
                <a16:creationId xmlns:a16="http://schemas.microsoft.com/office/drawing/2014/main" id="{5008C461-165D-F5A5-EA2D-DA6FF295AB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4187" y="2693134"/>
            <a:ext cx="231950" cy="231950"/>
          </a:xfrm>
          <a:prstGeom prst="rect">
            <a:avLst/>
          </a:prstGeom>
        </p:spPr>
      </p:pic>
      <p:sp>
        <p:nvSpPr>
          <p:cNvPr id="42" name="Dikdörtgen 41">
            <a:extLst>
              <a:ext uri="{FF2B5EF4-FFF2-40B4-BE49-F238E27FC236}">
                <a16:creationId xmlns:a16="http://schemas.microsoft.com/office/drawing/2014/main" id="{169D1179-8A81-356A-666F-40B98FCD2254}"/>
              </a:ext>
            </a:extLst>
          </p:cNvPr>
          <p:cNvSpPr/>
          <p:nvPr/>
        </p:nvSpPr>
        <p:spPr>
          <a:xfrm>
            <a:off x="4941942" y="895154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E1426CB6-FB0C-AEDE-AEC4-86EC3C9B9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42" y="895155"/>
            <a:ext cx="3154260" cy="5071144"/>
          </a:xfrm>
          <a:prstGeom prst="rect">
            <a:avLst/>
          </a:prstGeom>
        </p:spPr>
      </p:pic>
      <p:sp>
        <p:nvSpPr>
          <p:cNvPr id="46" name="Dikdörtgen: Köşeleri Yuvarlatılmış 45">
            <a:extLst>
              <a:ext uri="{FF2B5EF4-FFF2-40B4-BE49-F238E27FC236}">
                <a16:creationId xmlns:a16="http://schemas.microsoft.com/office/drawing/2014/main" id="{80BEF5C0-EB7C-38FA-583C-921458E0D659}"/>
              </a:ext>
            </a:extLst>
          </p:cNvPr>
          <p:cNvSpPr/>
          <p:nvPr/>
        </p:nvSpPr>
        <p:spPr>
          <a:xfrm>
            <a:off x="4977803" y="960303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9" name="Resim 48">
            <a:extLst>
              <a:ext uri="{FF2B5EF4-FFF2-40B4-BE49-F238E27FC236}">
                <a16:creationId xmlns:a16="http://schemas.microsoft.com/office/drawing/2014/main" id="{81DCB4F2-7076-7065-D855-82D095388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-2709" r="23126" b="2709"/>
          <a:stretch/>
        </p:blipFill>
        <p:spPr>
          <a:xfrm>
            <a:off x="5114617" y="4040439"/>
            <a:ext cx="484812" cy="49145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68CA9B60-16EE-4CDC-BD06-8D6488B5A98B}"/>
              </a:ext>
            </a:extLst>
          </p:cNvPr>
          <p:cNvSpPr/>
          <p:nvPr/>
        </p:nvSpPr>
        <p:spPr>
          <a:xfrm>
            <a:off x="7525417" y="539773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1" name="Grafik 50" descr="Yön">
            <a:extLst>
              <a:ext uri="{FF2B5EF4-FFF2-40B4-BE49-F238E27FC236}">
                <a16:creationId xmlns:a16="http://schemas.microsoft.com/office/drawing/2014/main" id="{D9DC2675-4576-4846-32BF-9E29DE011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983" y="5460655"/>
            <a:ext cx="296630" cy="29663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CA3E0290-09AF-6F58-7183-8BE98B4D05B7}"/>
              </a:ext>
            </a:extLst>
          </p:cNvPr>
          <p:cNvSpPr/>
          <p:nvPr/>
        </p:nvSpPr>
        <p:spPr>
          <a:xfrm>
            <a:off x="6208679" y="5672683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13AB48-1FBD-4A92-4278-DDB17092C5E7}"/>
              </a:ext>
            </a:extLst>
          </p:cNvPr>
          <p:cNvSpPr/>
          <p:nvPr/>
        </p:nvSpPr>
        <p:spPr>
          <a:xfrm>
            <a:off x="5116163" y="540341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9319C5-4317-AD63-502E-738A781CFFED}"/>
              </a:ext>
            </a:extLst>
          </p:cNvPr>
          <p:cNvSpPr/>
          <p:nvPr/>
        </p:nvSpPr>
        <p:spPr>
          <a:xfrm>
            <a:off x="7525417" y="1546325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5" name="Resim 54">
            <a:extLst>
              <a:ext uri="{FF2B5EF4-FFF2-40B4-BE49-F238E27FC236}">
                <a16:creationId xmlns:a16="http://schemas.microsoft.com/office/drawing/2014/main" id="{8C939830-E8F4-618D-09AB-246A531A6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04" y="1597910"/>
            <a:ext cx="272978" cy="272978"/>
          </a:xfrm>
          <a:prstGeom prst="rect">
            <a:avLst/>
          </a:prstGeom>
        </p:spPr>
      </p:pic>
      <p:pic>
        <p:nvPicPr>
          <p:cNvPr id="56" name="Resim 55">
            <a:extLst>
              <a:ext uri="{FF2B5EF4-FFF2-40B4-BE49-F238E27FC236}">
                <a16:creationId xmlns:a16="http://schemas.microsoft.com/office/drawing/2014/main" id="{D576F886-45D6-BBD2-591F-2F78E3B78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86" y="5469620"/>
            <a:ext cx="279194" cy="279194"/>
          </a:xfrm>
          <a:prstGeom prst="rect">
            <a:avLst/>
          </a:prstGeom>
        </p:spPr>
      </p:pic>
      <p:sp>
        <p:nvSpPr>
          <p:cNvPr id="57" name="Dikdörtgen: Köşeleri Yuvarlatılmış 56">
            <a:extLst>
              <a:ext uri="{FF2B5EF4-FFF2-40B4-BE49-F238E27FC236}">
                <a16:creationId xmlns:a16="http://schemas.microsoft.com/office/drawing/2014/main" id="{4165BFDD-E2D7-F2B2-A33B-C6CF128D4E5D}"/>
              </a:ext>
            </a:extLst>
          </p:cNvPr>
          <p:cNvSpPr/>
          <p:nvPr/>
        </p:nvSpPr>
        <p:spPr>
          <a:xfrm>
            <a:off x="4977803" y="953513"/>
            <a:ext cx="277025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A27C34ED-7995-1506-5C35-CC79009640C8}"/>
              </a:ext>
            </a:extLst>
          </p:cNvPr>
          <p:cNvSpPr txBox="1"/>
          <p:nvPr/>
        </p:nvSpPr>
        <p:spPr>
          <a:xfrm>
            <a:off x="5247815" y="988677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İnönü </a:t>
            </a:r>
            <a:r>
              <a:rPr lang="tr-TR" sz="1600" dirty="0" err="1"/>
              <a:t>cad</a:t>
            </a:r>
            <a:endParaRPr lang="tr-TR" sz="1600" dirty="0"/>
          </a:p>
        </p:txBody>
      </p:sp>
      <p:pic>
        <p:nvPicPr>
          <p:cNvPr id="59" name="Grafik 58" descr="Büyüteç">
            <a:extLst>
              <a:ext uri="{FF2B5EF4-FFF2-40B4-BE49-F238E27FC236}">
                <a16:creationId xmlns:a16="http://schemas.microsoft.com/office/drawing/2014/main" id="{C97D09D0-1794-7456-D22B-A04581C70E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9085" y="1025362"/>
            <a:ext cx="254590" cy="254590"/>
          </a:xfrm>
          <a:prstGeom prst="rect">
            <a:avLst/>
          </a:prstGeom>
        </p:spPr>
      </p:pic>
      <p:sp>
        <p:nvSpPr>
          <p:cNvPr id="60" name="Dikdörtgen 59">
            <a:extLst>
              <a:ext uri="{FF2B5EF4-FFF2-40B4-BE49-F238E27FC236}">
                <a16:creationId xmlns:a16="http://schemas.microsoft.com/office/drawing/2014/main" id="{1C24DC9F-2A39-E675-B57F-6BCC29997168}"/>
              </a:ext>
            </a:extLst>
          </p:cNvPr>
          <p:cNvSpPr/>
          <p:nvPr/>
        </p:nvSpPr>
        <p:spPr>
          <a:xfrm>
            <a:off x="4977803" y="1329635"/>
            <a:ext cx="3086982" cy="46366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1" name="Grafik 60" descr="Telsiz mikrofon">
            <a:extLst>
              <a:ext uri="{FF2B5EF4-FFF2-40B4-BE49-F238E27FC236}">
                <a16:creationId xmlns:a16="http://schemas.microsoft.com/office/drawing/2014/main" id="{B19D5273-0DBC-AF80-8DF7-8C20CCBFED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6364" y="1004773"/>
            <a:ext cx="307761" cy="307761"/>
          </a:xfrm>
          <a:prstGeom prst="rect">
            <a:avLst/>
          </a:prstGeom>
        </p:spPr>
      </p:pic>
      <p:pic>
        <p:nvPicPr>
          <p:cNvPr id="62" name="Grafik 61" descr="Kapat">
            <a:extLst>
              <a:ext uri="{FF2B5EF4-FFF2-40B4-BE49-F238E27FC236}">
                <a16:creationId xmlns:a16="http://schemas.microsoft.com/office/drawing/2014/main" id="{030D97A6-F461-E227-2639-4AA0B8FBE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56822" y="1008179"/>
            <a:ext cx="294763" cy="294763"/>
          </a:xfrm>
          <a:prstGeom prst="rect">
            <a:avLst/>
          </a:prstGeom>
        </p:spPr>
      </p:pic>
      <p:sp>
        <p:nvSpPr>
          <p:cNvPr id="65" name="Metin kutusu 64">
            <a:extLst>
              <a:ext uri="{FF2B5EF4-FFF2-40B4-BE49-F238E27FC236}">
                <a16:creationId xmlns:a16="http://schemas.microsoft.com/office/drawing/2014/main" id="{4A03D0E3-B736-3AD6-6CF4-2DA846FBF110}"/>
              </a:ext>
            </a:extLst>
          </p:cNvPr>
          <p:cNvSpPr txBox="1"/>
          <p:nvPr/>
        </p:nvSpPr>
        <p:spPr>
          <a:xfrm>
            <a:off x="5247815" y="1429981"/>
            <a:ext cx="280377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 dirty="0"/>
              <a:t>İnönü Caddesi Kuştepe, Şişli/İstanbul</a:t>
            </a:r>
          </a:p>
          <a:p>
            <a:endParaRPr lang="tr-TR" sz="1100" dirty="0"/>
          </a:p>
          <a:p>
            <a:r>
              <a:rPr lang="tr-TR" sz="1100" dirty="0"/>
              <a:t>İnönü Caddesi Sahrayı Cedit, Kadıköy/İstanbul</a:t>
            </a:r>
          </a:p>
          <a:p>
            <a:endParaRPr lang="tr-TR" sz="1100" dirty="0"/>
          </a:p>
          <a:p>
            <a:r>
              <a:rPr lang="tr-TR" sz="1100" dirty="0"/>
              <a:t>İnönü Caddesi Kuştepe, Şişli/İstanbul</a:t>
            </a:r>
          </a:p>
        </p:txBody>
      </p:sp>
      <p:pic>
        <p:nvPicPr>
          <p:cNvPr id="69" name="Grafik 68" descr="İşaretleyici">
            <a:extLst>
              <a:ext uri="{FF2B5EF4-FFF2-40B4-BE49-F238E27FC236}">
                <a16:creationId xmlns:a16="http://schemas.microsoft.com/office/drawing/2014/main" id="{401B8D69-E208-D956-8AF3-1CBEC8508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2846" y="1412867"/>
            <a:ext cx="302323" cy="302323"/>
          </a:xfrm>
          <a:prstGeom prst="rect">
            <a:avLst/>
          </a:prstGeom>
        </p:spPr>
      </p:pic>
      <p:pic>
        <p:nvPicPr>
          <p:cNvPr id="70" name="Grafik 69" descr="İşaretleyici">
            <a:extLst>
              <a:ext uri="{FF2B5EF4-FFF2-40B4-BE49-F238E27FC236}">
                <a16:creationId xmlns:a16="http://schemas.microsoft.com/office/drawing/2014/main" id="{76A82F4A-66FE-FFFD-75AF-647F6E276D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2954" y="1742444"/>
            <a:ext cx="302323" cy="302323"/>
          </a:xfrm>
          <a:prstGeom prst="rect">
            <a:avLst/>
          </a:prstGeom>
        </p:spPr>
      </p:pic>
      <p:pic>
        <p:nvPicPr>
          <p:cNvPr id="71" name="Grafik 70" descr="İşaretleyici">
            <a:extLst>
              <a:ext uri="{FF2B5EF4-FFF2-40B4-BE49-F238E27FC236}">
                <a16:creationId xmlns:a16="http://schemas.microsoft.com/office/drawing/2014/main" id="{5C923FA1-D6D5-2582-07B6-D4F76A5E60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41919" y="2041893"/>
            <a:ext cx="302323" cy="302323"/>
          </a:xfrm>
          <a:prstGeom prst="rect">
            <a:avLst/>
          </a:prstGeom>
        </p:spPr>
      </p:pic>
      <p:pic>
        <p:nvPicPr>
          <p:cNvPr id="73" name="Grafik 72" descr="Çöp">
            <a:extLst>
              <a:ext uri="{FF2B5EF4-FFF2-40B4-BE49-F238E27FC236}">
                <a16:creationId xmlns:a16="http://schemas.microsoft.com/office/drawing/2014/main" id="{9492D732-3A86-8701-E955-A6010605D4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63725" y="5586409"/>
            <a:ext cx="306881" cy="306881"/>
          </a:xfrm>
          <a:prstGeom prst="rect">
            <a:avLst/>
          </a:prstGeom>
        </p:spPr>
      </p:pic>
      <p:sp>
        <p:nvSpPr>
          <p:cNvPr id="74" name="Metin kutusu 73">
            <a:extLst>
              <a:ext uri="{FF2B5EF4-FFF2-40B4-BE49-F238E27FC236}">
                <a16:creationId xmlns:a16="http://schemas.microsoft.com/office/drawing/2014/main" id="{3ABA05DF-D5E4-F1CD-C183-3E7A183F0380}"/>
              </a:ext>
            </a:extLst>
          </p:cNvPr>
          <p:cNvSpPr txBox="1"/>
          <p:nvPr/>
        </p:nvSpPr>
        <p:spPr>
          <a:xfrm>
            <a:off x="3075389" y="5594432"/>
            <a:ext cx="1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Geçmişi Temizle</a:t>
            </a:r>
          </a:p>
        </p:txBody>
      </p:sp>
      <p:pic>
        <p:nvPicPr>
          <p:cNvPr id="75" name="Grafik 74" descr="Kapat">
            <a:extLst>
              <a:ext uri="{FF2B5EF4-FFF2-40B4-BE49-F238E27FC236}">
                <a16:creationId xmlns:a16="http://schemas.microsoft.com/office/drawing/2014/main" id="{AE13D77E-2745-BFFC-9753-2E10D6133D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599" y="3812376"/>
            <a:ext cx="294763" cy="2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71E2FA82-F2D7-42FA-BA4E-BC09BC1630A8}"/>
              </a:ext>
            </a:extLst>
          </p:cNvPr>
          <p:cNvSpPr/>
          <p:nvPr/>
        </p:nvSpPr>
        <p:spPr>
          <a:xfrm flipV="1">
            <a:off x="429841" y="399316"/>
            <a:ext cx="2214747" cy="1760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6438403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Pin Atma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0"/>
            <a:ext cx="3154260" cy="5553511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0634AC-205A-E897-D470-76546A8F6547}"/>
              </a:ext>
            </a:extLst>
          </p:cNvPr>
          <p:cNvSpPr/>
          <p:nvPr/>
        </p:nvSpPr>
        <p:spPr>
          <a:xfrm>
            <a:off x="4253299" y="5388767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pic>
        <p:nvPicPr>
          <p:cNvPr id="10" name="Grafik 9" descr="Yön">
            <a:extLst>
              <a:ext uri="{FF2B5EF4-FFF2-40B4-BE49-F238E27FC236}">
                <a16:creationId xmlns:a16="http://schemas.microsoft.com/office/drawing/2014/main" id="{A79B51E7-DBAD-68E2-50FA-EE5A6F308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3865" y="5451691"/>
            <a:ext cx="296630" cy="2966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B2E8F8-5787-2A1D-426B-3205CED651AC}"/>
              </a:ext>
            </a:extLst>
          </p:cNvPr>
          <p:cNvSpPr/>
          <p:nvPr/>
        </p:nvSpPr>
        <p:spPr>
          <a:xfrm>
            <a:off x="1844045" y="5394453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0661E58F-6EA9-FFFF-781D-1886792A763F}"/>
              </a:ext>
            </a:extLst>
          </p:cNvPr>
          <p:cNvSpPr txBox="1"/>
          <p:nvPr/>
        </p:nvSpPr>
        <p:spPr>
          <a:xfrm>
            <a:off x="7043378" y="1320671"/>
            <a:ext cx="38565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Harita üzerinde herhangi bir yere tıklanıldığında o konuma pin atılabilecek ve o konumla ilgili çeşitli işlemler/analizler yapılabilecek.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Seçimleri temizle butonuna basıldığında harita üzerindeki tüm işlemler (pin atma, sorgu </a:t>
            </a:r>
            <a:r>
              <a:rPr lang="tr-TR" dirty="0" err="1"/>
              <a:t>vs</a:t>
            </a:r>
            <a:r>
              <a:rPr lang="tr-TR" dirty="0"/>
              <a:t>) temizlenecek</a:t>
            </a:r>
          </a:p>
          <a:p>
            <a:endParaRPr lang="tr-TR" dirty="0"/>
          </a:p>
          <a:p>
            <a:r>
              <a:rPr lang="tr-TR" dirty="0"/>
              <a:t> </a:t>
            </a:r>
          </a:p>
        </p:txBody>
      </p:sp>
      <p:pic>
        <p:nvPicPr>
          <p:cNvPr id="19" name="Grafik 18" descr="İşaretleyici">
            <a:extLst>
              <a:ext uri="{FF2B5EF4-FFF2-40B4-BE49-F238E27FC236}">
                <a16:creationId xmlns:a16="http://schemas.microsoft.com/office/drawing/2014/main" id="{E6213228-BBE2-6083-04C0-39CFF15AD0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30489" y="3773631"/>
            <a:ext cx="432930" cy="432930"/>
          </a:xfrm>
          <a:prstGeom prst="rect">
            <a:avLst/>
          </a:prstGeom>
        </p:spPr>
      </p:pic>
      <p:pic>
        <p:nvPicPr>
          <p:cNvPr id="28" name="Grafik 27" descr="İşaretleyici">
            <a:extLst>
              <a:ext uri="{FF2B5EF4-FFF2-40B4-BE49-F238E27FC236}">
                <a16:creationId xmlns:a16="http://schemas.microsoft.com/office/drawing/2014/main" id="{454F8CC2-F669-FBC6-F3EF-0406474190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73438" y="1277183"/>
            <a:ext cx="432930" cy="432930"/>
          </a:xfrm>
          <a:prstGeom prst="rect">
            <a:avLst/>
          </a:prstGeom>
        </p:spPr>
      </p:pic>
      <p:pic>
        <p:nvPicPr>
          <p:cNvPr id="6" name="Grafik 5" descr="Çöp">
            <a:extLst>
              <a:ext uri="{FF2B5EF4-FFF2-40B4-BE49-F238E27FC236}">
                <a16:creationId xmlns:a16="http://schemas.microsoft.com/office/drawing/2014/main" id="{5A6259E0-D8CB-0C49-7865-B786AA92DF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3454" y="5412611"/>
            <a:ext cx="306881" cy="306881"/>
          </a:xfrm>
          <a:prstGeom prst="rect">
            <a:avLst/>
          </a:prstGeom>
        </p:spPr>
      </p:pic>
      <p:pic>
        <p:nvPicPr>
          <p:cNvPr id="8" name="Grafik 7" descr="Çöp">
            <a:extLst>
              <a:ext uri="{FF2B5EF4-FFF2-40B4-BE49-F238E27FC236}">
                <a16:creationId xmlns:a16="http://schemas.microsoft.com/office/drawing/2014/main" id="{D6792D7F-A746-EA6C-6D70-A717994815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04968" y="2958516"/>
            <a:ext cx="306881" cy="3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1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ikdörtgen 49">
            <a:extLst>
              <a:ext uri="{FF2B5EF4-FFF2-40B4-BE49-F238E27FC236}">
                <a16:creationId xmlns:a16="http://schemas.microsoft.com/office/drawing/2014/main" id="{949E0B09-DE9D-532E-C9F1-7785445F3D88}"/>
              </a:ext>
            </a:extLst>
          </p:cNvPr>
          <p:cNvSpPr/>
          <p:nvPr/>
        </p:nvSpPr>
        <p:spPr>
          <a:xfrm flipV="1">
            <a:off x="439456" y="389872"/>
            <a:ext cx="7377767" cy="1895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6" name="Başlık 1">
            <a:extLst>
              <a:ext uri="{FF2B5EF4-FFF2-40B4-BE49-F238E27FC236}">
                <a16:creationId xmlns:a16="http://schemas.microsoft.com/office/drawing/2014/main" id="{5452F46F-1E48-4CE6-A2EF-CC5E29881F27}"/>
              </a:ext>
            </a:extLst>
          </p:cNvPr>
          <p:cNvSpPr txBox="1">
            <a:spLocks/>
          </p:cNvSpPr>
          <p:nvPr/>
        </p:nvSpPr>
        <p:spPr>
          <a:xfrm>
            <a:off x="390712" y="215436"/>
            <a:ext cx="8672606" cy="482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b="1" dirty="0">
                <a:solidFill>
                  <a:srgbClr val="492A82"/>
                </a:solidFill>
                <a:latin typeface="Objectivity" pitchFamily="50" charset="-94"/>
              </a:rPr>
              <a:t>Pin İşlemleri ve Orta Tuş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1C341-CCAD-4669-B31C-981FE738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55" y="6614460"/>
            <a:ext cx="1432845" cy="123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96552D-1DB0-4F70-AA78-905FCFDF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473" y="107722"/>
            <a:ext cx="1432845" cy="123996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3FFC53B0-DD7C-DFD1-849B-8559738C8034}"/>
              </a:ext>
            </a:extLst>
          </p:cNvPr>
          <p:cNvSpPr/>
          <p:nvPr/>
        </p:nvSpPr>
        <p:spPr>
          <a:xfrm>
            <a:off x="1669824" y="886190"/>
            <a:ext cx="3162649" cy="5553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684433-341F-3EB6-3172-2A98526D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24" y="886190"/>
            <a:ext cx="3154260" cy="5553511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AE229BC8-234B-6C08-5A2A-F190D18B955A}"/>
              </a:ext>
            </a:extLst>
          </p:cNvPr>
          <p:cNvSpPr/>
          <p:nvPr/>
        </p:nvSpPr>
        <p:spPr>
          <a:xfrm>
            <a:off x="1705685" y="951339"/>
            <a:ext cx="3086982" cy="3693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Grafik 8" descr="Telsiz mikrofon">
            <a:extLst>
              <a:ext uri="{FF2B5EF4-FFF2-40B4-BE49-F238E27FC236}">
                <a16:creationId xmlns:a16="http://schemas.microsoft.com/office/drawing/2014/main" id="{74C5755B-7280-3866-201F-DD7618775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940" y="995809"/>
            <a:ext cx="307761" cy="30776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66B5BE4-7587-D671-FAD1-9682A1D51532}"/>
              </a:ext>
            </a:extLst>
          </p:cNvPr>
          <p:cNvSpPr/>
          <p:nvPr/>
        </p:nvSpPr>
        <p:spPr>
          <a:xfrm>
            <a:off x="2936561" y="5663719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3E9AAF-020F-2FF8-64FA-40BE847829DF}"/>
              </a:ext>
            </a:extLst>
          </p:cNvPr>
          <p:cNvSpPr/>
          <p:nvPr/>
        </p:nvSpPr>
        <p:spPr>
          <a:xfrm>
            <a:off x="4253299" y="1537361"/>
            <a:ext cx="425700" cy="3940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15DC8E5A-D968-9031-2418-EE9CE76E2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6" y="1588946"/>
            <a:ext cx="272978" cy="272978"/>
          </a:xfrm>
          <a:prstGeom prst="rect">
            <a:avLst/>
          </a:prstGeom>
        </p:spPr>
      </p:pic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96D52580-E9EE-4C35-4FB8-D77BF189BD77}"/>
              </a:ext>
            </a:extLst>
          </p:cNvPr>
          <p:cNvSpPr/>
          <p:nvPr/>
        </p:nvSpPr>
        <p:spPr>
          <a:xfrm>
            <a:off x="2048375" y="944549"/>
            <a:ext cx="2427565" cy="3693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4C4878A5-54D3-DEAC-CE06-061E84F69AD5}"/>
              </a:ext>
            </a:extLst>
          </p:cNvPr>
          <p:cNvSpPr txBox="1"/>
          <p:nvPr/>
        </p:nvSpPr>
        <p:spPr>
          <a:xfrm>
            <a:off x="2397041" y="979713"/>
            <a:ext cx="1856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Adres arama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FDE3C3FC-85E7-4FF3-64C6-A7DD0BBAD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9" y="1056864"/>
            <a:ext cx="189077" cy="158281"/>
          </a:xfrm>
          <a:prstGeom prst="rect">
            <a:avLst/>
          </a:prstGeom>
        </p:spPr>
      </p:pic>
      <p:pic>
        <p:nvPicPr>
          <p:cNvPr id="25" name="Grafik 24" descr="Büyüteç">
            <a:extLst>
              <a:ext uri="{FF2B5EF4-FFF2-40B4-BE49-F238E27FC236}">
                <a16:creationId xmlns:a16="http://schemas.microsoft.com/office/drawing/2014/main" id="{C75816A2-D1BB-42E2-1A0D-878D583502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42450" y="1016398"/>
            <a:ext cx="254590" cy="254590"/>
          </a:xfrm>
          <a:prstGeom prst="rect">
            <a:avLst/>
          </a:prstGeom>
        </p:spPr>
      </p:pic>
      <p:pic>
        <p:nvPicPr>
          <p:cNvPr id="19" name="Grafik 18" descr="İşaretleyici">
            <a:extLst>
              <a:ext uri="{FF2B5EF4-FFF2-40B4-BE49-F238E27FC236}">
                <a16:creationId xmlns:a16="http://schemas.microsoft.com/office/drawing/2014/main" id="{E6213228-BBE2-6083-04C0-39CFF15AD0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0427" y="3768234"/>
            <a:ext cx="432930" cy="4329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6FF865A-0033-961D-68D1-5FF1B66B6335}"/>
              </a:ext>
            </a:extLst>
          </p:cNvPr>
          <p:cNvSpPr/>
          <p:nvPr/>
        </p:nvSpPr>
        <p:spPr>
          <a:xfrm>
            <a:off x="2407163" y="4522664"/>
            <a:ext cx="487491" cy="4823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EC717-AEF8-3C0C-2F31-6A2D6473E2AE}"/>
              </a:ext>
            </a:extLst>
          </p:cNvPr>
          <p:cNvSpPr/>
          <p:nvPr/>
        </p:nvSpPr>
        <p:spPr>
          <a:xfrm>
            <a:off x="3938744" y="4431397"/>
            <a:ext cx="487491" cy="4823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3" name="Grafik 32" descr="Kapat">
            <a:extLst>
              <a:ext uri="{FF2B5EF4-FFF2-40B4-BE49-F238E27FC236}">
                <a16:creationId xmlns:a16="http://schemas.microsoft.com/office/drawing/2014/main" id="{057DF32D-577B-F87E-D3FB-ED7E76644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9572" y="5809954"/>
            <a:ext cx="294763" cy="294763"/>
          </a:xfrm>
          <a:prstGeom prst="rect">
            <a:avLst/>
          </a:prstGeom>
        </p:spPr>
      </p:pic>
      <p:sp>
        <p:nvSpPr>
          <p:cNvPr id="35" name="Metin kutusu 34">
            <a:extLst>
              <a:ext uri="{FF2B5EF4-FFF2-40B4-BE49-F238E27FC236}">
                <a16:creationId xmlns:a16="http://schemas.microsoft.com/office/drawing/2014/main" id="{747A726D-58B9-4D3F-CF1A-98B943C69642}"/>
              </a:ext>
            </a:extLst>
          </p:cNvPr>
          <p:cNvSpPr txBox="1"/>
          <p:nvPr/>
        </p:nvSpPr>
        <p:spPr>
          <a:xfrm>
            <a:off x="2379111" y="4031315"/>
            <a:ext cx="620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" dirty="0"/>
              <a:t>Çevrede Ara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C651F3-5E9F-E7C1-6041-BC7CEBC4C8FD}"/>
              </a:ext>
            </a:extLst>
          </p:cNvPr>
          <p:cNvSpPr txBox="1"/>
          <p:nvPr/>
        </p:nvSpPr>
        <p:spPr>
          <a:xfrm>
            <a:off x="3877003" y="3928458"/>
            <a:ext cx="70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" dirty="0"/>
              <a:t>Lokasyon Raporu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6A54FEBD-2EFC-168D-CC18-FCCF27D2E857}"/>
              </a:ext>
            </a:extLst>
          </p:cNvPr>
          <p:cNvSpPr txBox="1"/>
          <p:nvPr/>
        </p:nvSpPr>
        <p:spPr>
          <a:xfrm>
            <a:off x="7043378" y="1320671"/>
            <a:ext cx="38565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Orta tuşa basıldığında işlemlere ait butonlar ekranda belirecek. Orta tuşta da işlem butonlarını kapatmaya yarayacak çarpı işareti çıkacak ve orta tuşa tekrar basıldığında işlem butonları ekrandan kaybolacak.</a:t>
            </a:r>
          </a:p>
          <a:p>
            <a:endParaRPr lang="tr-TR" dirty="0"/>
          </a:p>
          <a:p>
            <a:r>
              <a:rPr lang="tr-TR" dirty="0"/>
              <a:t>Bu versiyonda ana ekranda alt panel olmayabilir.</a:t>
            </a:r>
          </a:p>
          <a:p>
            <a:endParaRPr lang="tr-TR" dirty="0"/>
          </a:p>
          <a:p>
            <a:r>
              <a:rPr lang="tr-TR" dirty="0"/>
              <a:t>İşlem butonlarının açıklamaları bu butonlara basılı tutunca altta belirebilir ya da ikonların yerine yazı olabilir.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5334F2B-494E-1D65-5F90-8D62AB751589}"/>
              </a:ext>
            </a:extLst>
          </p:cNvPr>
          <p:cNvSpPr/>
          <p:nvPr/>
        </p:nvSpPr>
        <p:spPr>
          <a:xfrm>
            <a:off x="6299055" y="1170074"/>
            <a:ext cx="620786" cy="58723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6" name="Grafik 55" descr="Belge">
            <a:extLst>
              <a:ext uri="{FF2B5EF4-FFF2-40B4-BE49-F238E27FC236}">
                <a16:creationId xmlns:a16="http://schemas.microsoft.com/office/drawing/2014/main" id="{FD0A6B8B-4BAB-2C8D-1445-2242329E32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52501" y="4522664"/>
            <a:ext cx="259976" cy="259976"/>
          </a:xfrm>
          <a:prstGeom prst="rect">
            <a:avLst/>
          </a:prstGeom>
        </p:spPr>
      </p:pic>
      <p:pic>
        <p:nvPicPr>
          <p:cNvPr id="60" name="Resim 59">
            <a:extLst>
              <a:ext uri="{FF2B5EF4-FFF2-40B4-BE49-F238E27FC236}">
                <a16:creationId xmlns:a16="http://schemas.microsoft.com/office/drawing/2014/main" id="{7ECE027E-1E62-994A-14EB-F5A5B27F1A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40" y="4608364"/>
            <a:ext cx="293688" cy="29368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ECB94D4-6061-D5AA-A915-0A812941F3BD}"/>
              </a:ext>
            </a:extLst>
          </p:cNvPr>
          <p:cNvSpPr/>
          <p:nvPr/>
        </p:nvSpPr>
        <p:spPr>
          <a:xfrm>
            <a:off x="1804629" y="4528821"/>
            <a:ext cx="487491" cy="4823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4B03902-1AB5-DDB2-ECB0-A5A7C8035AA3}"/>
              </a:ext>
            </a:extLst>
          </p:cNvPr>
          <p:cNvSpPr txBox="1"/>
          <p:nvPr/>
        </p:nvSpPr>
        <p:spPr>
          <a:xfrm>
            <a:off x="1715114" y="4062675"/>
            <a:ext cx="606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" dirty="0"/>
              <a:t>Nokta Ekleme</a:t>
            </a:r>
          </a:p>
        </p:txBody>
      </p:sp>
      <p:pic>
        <p:nvPicPr>
          <p:cNvPr id="28" name="Grafik 27" descr="Kurşun kalem">
            <a:extLst>
              <a:ext uri="{FF2B5EF4-FFF2-40B4-BE49-F238E27FC236}">
                <a16:creationId xmlns:a16="http://schemas.microsoft.com/office/drawing/2014/main" id="{BD76DAD2-D340-E8EF-977D-4957AE3AD1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37480" y="4660894"/>
            <a:ext cx="227147" cy="22714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D714EF9-938D-922F-4D2B-32DF49DD91CD}"/>
              </a:ext>
            </a:extLst>
          </p:cNvPr>
          <p:cNvSpPr/>
          <p:nvPr/>
        </p:nvSpPr>
        <p:spPr>
          <a:xfrm>
            <a:off x="2957659" y="4475831"/>
            <a:ext cx="487491" cy="4823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C644F46-ABC4-6542-BDB4-4DEEEBD6C223}"/>
              </a:ext>
            </a:extLst>
          </p:cNvPr>
          <p:cNvSpPr txBox="1"/>
          <p:nvPr/>
        </p:nvSpPr>
        <p:spPr>
          <a:xfrm>
            <a:off x="2926839" y="4988942"/>
            <a:ext cx="606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000" dirty="0"/>
              <a:t>Bölge Analiz</a:t>
            </a:r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3C8386BB-8124-923C-03E4-673C22E275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377" y="4493531"/>
            <a:ext cx="371540" cy="3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2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463</Words>
  <Application>Microsoft Office PowerPoint</Application>
  <PresentationFormat>Geniş ekran</PresentationFormat>
  <Paragraphs>136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Calibri</vt:lpstr>
      <vt:lpstr>Calibri Light</vt:lpstr>
      <vt:lpstr>Objectivity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Anıl Kurt</dc:creator>
  <cp:lastModifiedBy>fevzi babalık</cp:lastModifiedBy>
  <cp:revision>189</cp:revision>
  <dcterms:created xsi:type="dcterms:W3CDTF">2023-03-20T15:22:35Z</dcterms:created>
  <dcterms:modified xsi:type="dcterms:W3CDTF">2024-10-04T12:42:08Z</dcterms:modified>
</cp:coreProperties>
</file>